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Slab"/>
      <p:regular r:id="rId29"/>
      <p:bold r:id="rId30"/>
    </p:embeddedFont>
    <p:embeddedFont>
      <p:font typeface="Source Sans Pr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5" roundtripDataSignature="AMtx7mjSjGWP8I/yQkQSf8E3CBERQsd9w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Slab-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ourceSansPro-regular.fntdata"/><Relationship Id="rId30" Type="http://schemas.openxmlformats.org/officeDocument/2006/relationships/font" Target="fonts/RobotoSlab-bold.fntdata"/><Relationship Id="rId11" Type="http://schemas.openxmlformats.org/officeDocument/2006/relationships/slide" Target="slides/slide6.xml"/><Relationship Id="rId33" Type="http://schemas.openxmlformats.org/officeDocument/2006/relationships/font" Target="fonts/SourceSansPro-italic.fntdata"/><Relationship Id="rId10" Type="http://schemas.openxmlformats.org/officeDocument/2006/relationships/slide" Target="slides/slide5.xml"/><Relationship Id="rId32" Type="http://schemas.openxmlformats.org/officeDocument/2006/relationships/font" Target="fonts/SourceSansPro-bold.fntdata"/><Relationship Id="rId13" Type="http://schemas.openxmlformats.org/officeDocument/2006/relationships/slide" Target="slides/slide8.xml"/><Relationship Id="rId35" Type="http://customschemas.google.com/relationships/presentationmetadata" Target="metadata"/><Relationship Id="rId12" Type="http://schemas.openxmlformats.org/officeDocument/2006/relationships/slide" Target="slides/slide7.xml"/><Relationship Id="rId34" Type="http://schemas.openxmlformats.org/officeDocument/2006/relationships/font" Target="fonts/SourceSansPr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9" name="Shape 9"/>
        <p:cNvGrpSpPr/>
        <p:nvPr/>
      </p:nvGrpSpPr>
      <p:grpSpPr>
        <a:xfrm>
          <a:off x="0" y="0"/>
          <a:ext cx="0" cy="0"/>
          <a:chOff x="0" y="0"/>
          <a:chExt cx="0" cy="0"/>
        </a:xfrm>
      </p:grpSpPr>
      <p:sp>
        <p:nvSpPr>
          <p:cNvPr id="10" name="Google Shape;10;p2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60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5"/>
          <p:cNvSpPr txBox="1"/>
          <p:nvPr>
            <p:ph idx="12" type="sldNum"/>
          </p:nvPr>
        </p:nvSpPr>
        <p:spPr>
          <a:xfrm>
            <a:off x="8472458" y="4663217"/>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64" name="Shape 64"/>
        <p:cNvGrpSpPr/>
        <p:nvPr/>
      </p:nvGrpSpPr>
      <p:grpSpPr>
        <a:xfrm>
          <a:off x="0" y="0"/>
          <a:ext cx="0" cy="0"/>
          <a:chOff x="0" y="0"/>
          <a:chExt cx="0" cy="0"/>
        </a:xfrm>
      </p:grpSpPr>
      <p:sp>
        <p:nvSpPr>
          <p:cNvPr id="65" name="Google Shape;65;p34"/>
          <p:cNvSpPr txBox="1"/>
          <p:nvPr>
            <p:ph idx="1" type="body"/>
          </p:nvPr>
        </p:nvSpPr>
        <p:spPr>
          <a:xfrm>
            <a:off x="457200" y="4055343"/>
            <a:ext cx="8229600" cy="3687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SzPts val="1800"/>
              <a:buNone/>
              <a:defRPr sz="1800"/>
            </a:lvl1pPr>
          </a:lstStyle>
          <a:p/>
        </p:txBody>
      </p:sp>
      <p:sp>
        <p:nvSpPr>
          <p:cNvPr id="66" name="Google Shape;66;p34"/>
          <p:cNvSpPr txBox="1"/>
          <p:nvPr>
            <p:ph idx="12" type="sldNum"/>
          </p:nvPr>
        </p:nvSpPr>
        <p:spPr>
          <a:xfrm>
            <a:off x="-92" y="4749844"/>
            <a:ext cx="9144000" cy="393600"/>
          </a:xfrm>
          <a:prstGeom prst="rect">
            <a:avLst/>
          </a:prstGeom>
          <a:noFill/>
          <a:ln>
            <a:noFill/>
          </a:ln>
        </p:spPr>
        <p:txBody>
          <a:bodyPr anchorCtr="0" anchor="t" bIns="91425" lIns="91425" spcFirstLastPara="1" rIns="91425" wrap="square" tIns="91425">
            <a:noAutofit/>
          </a:bodyPr>
          <a:lstStyle>
            <a:lvl1pPr indent="0" lvl="0"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mplete pattern">
  <p:cSld name="BLANK_1">
    <p:bg>
      <p:bgPr>
        <a:blipFill>
          <a:blip r:embed="rId2">
            <a:alphaModFix/>
          </a:blip>
          <a:stretch>
            <a:fillRect/>
          </a:stretch>
        </a:blipFill>
      </p:bgPr>
    </p:bg>
    <p:spTree>
      <p:nvGrpSpPr>
        <p:cNvPr id="67" name="Shape 67"/>
        <p:cNvGrpSpPr/>
        <p:nvPr/>
      </p:nvGrpSpPr>
      <p:grpSpPr>
        <a:xfrm>
          <a:off x="0" y="0"/>
          <a:ext cx="0" cy="0"/>
          <a:chOff x="0" y="0"/>
          <a:chExt cx="0" cy="0"/>
        </a:xfrm>
      </p:grpSpPr>
      <p:sp>
        <p:nvSpPr>
          <p:cNvPr id="68" name="Google Shape;68;p35"/>
          <p:cNvSpPr/>
          <p:nvPr/>
        </p:nvSpPr>
        <p:spPr>
          <a:xfrm>
            <a:off x="-26550" y="-14850"/>
            <a:ext cx="9197100" cy="5173200"/>
          </a:xfrm>
          <a:prstGeom prst="rect">
            <a:avLst/>
          </a:prstGeom>
          <a:solidFill>
            <a:srgbClr val="CFD8DC">
              <a:alpha val="4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35"/>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3" name="Shape 13"/>
        <p:cNvGrpSpPr/>
        <p:nvPr/>
      </p:nvGrpSpPr>
      <p:grpSpPr>
        <a:xfrm>
          <a:off x="0" y="0"/>
          <a:ext cx="0" cy="0"/>
          <a:chOff x="0" y="0"/>
          <a:chExt cx="0" cy="0"/>
        </a:xfrm>
      </p:grpSpPr>
      <p:sp>
        <p:nvSpPr>
          <p:cNvPr id="14" name="Google Shape;14;p26"/>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15" name="Google Shape;15;p26"/>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SzPts val="2400"/>
              <a:buChar char="◎"/>
              <a:defRPr sz="2400"/>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81000" lvl="3" marL="1828800" algn="l">
              <a:lnSpc>
                <a:spcPct val="100000"/>
              </a:lnSpc>
              <a:spcBef>
                <a:spcPts val="0"/>
              </a:spcBef>
              <a:spcAft>
                <a:spcPts val="0"/>
              </a:spcAft>
              <a:buSzPts val="2400"/>
              <a:buChar char="●"/>
              <a:defRPr sz="2400"/>
            </a:lvl4pPr>
            <a:lvl5pPr indent="-381000" lvl="4" marL="2286000" algn="l">
              <a:lnSpc>
                <a:spcPct val="100000"/>
              </a:lnSpc>
              <a:spcBef>
                <a:spcPts val="0"/>
              </a:spcBef>
              <a:spcAft>
                <a:spcPts val="0"/>
              </a:spcAft>
              <a:buSzPts val="2400"/>
              <a:buChar char="○"/>
              <a:defRPr sz="2400"/>
            </a:lvl5pPr>
            <a:lvl6pPr indent="-381000" lvl="5" marL="2743200" algn="l">
              <a:lnSpc>
                <a:spcPct val="100000"/>
              </a:lnSpc>
              <a:spcBef>
                <a:spcPts val="0"/>
              </a:spcBef>
              <a:spcAft>
                <a:spcPts val="0"/>
              </a:spcAft>
              <a:buSzPts val="2400"/>
              <a:buChar char="■"/>
              <a:defRPr sz="2400"/>
            </a:lvl6pPr>
            <a:lvl7pPr indent="-381000" lvl="6" marL="3200400" algn="l">
              <a:lnSpc>
                <a:spcPct val="100000"/>
              </a:lnSpc>
              <a:spcBef>
                <a:spcPts val="0"/>
              </a:spcBef>
              <a:spcAft>
                <a:spcPts val="0"/>
              </a:spcAft>
              <a:buSzPts val="2400"/>
              <a:buChar char="●"/>
              <a:defRPr sz="2400"/>
            </a:lvl7pPr>
            <a:lvl8pPr indent="-381000" lvl="7" marL="3657600" algn="l">
              <a:lnSpc>
                <a:spcPct val="100000"/>
              </a:lnSpc>
              <a:spcBef>
                <a:spcPts val="0"/>
              </a:spcBef>
              <a:spcAft>
                <a:spcPts val="0"/>
              </a:spcAft>
              <a:buSzPts val="2400"/>
              <a:buChar char="○"/>
              <a:defRPr sz="2400"/>
            </a:lvl8pPr>
            <a:lvl9pPr indent="-381000" lvl="8" marL="4114800" algn="l">
              <a:lnSpc>
                <a:spcPct val="100000"/>
              </a:lnSpc>
              <a:spcBef>
                <a:spcPts val="0"/>
              </a:spcBef>
              <a:spcAft>
                <a:spcPts val="0"/>
              </a:spcAft>
              <a:buSzPts val="2400"/>
              <a:buChar char="■"/>
              <a:defRPr sz="2400"/>
            </a:lvl9pPr>
          </a:lstStyle>
          <a:p/>
        </p:txBody>
      </p:sp>
      <p:sp>
        <p:nvSpPr>
          <p:cNvPr id="16" name="Google Shape;16;p26"/>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Google Shape;18;p27"/>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28"/>
          <p:cNvSpPr txBox="1"/>
          <p:nvPr>
            <p:ph type="ctrTitle"/>
          </p:nvPr>
        </p:nvSpPr>
        <p:spPr>
          <a:xfrm>
            <a:off x="1700185" y="1991850"/>
            <a:ext cx="5807400" cy="1159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5800"/>
              <a:buNone/>
              <a:defRPr b="1" sz="5800"/>
            </a:lvl1pPr>
            <a:lvl2pPr lvl="1" algn="l">
              <a:lnSpc>
                <a:spcPct val="100000"/>
              </a:lnSpc>
              <a:spcBef>
                <a:spcPts val="0"/>
              </a:spcBef>
              <a:spcAft>
                <a:spcPts val="0"/>
              </a:spcAft>
              <a:buSzPts val="5800"/>
              <a:buNone/>
              <a:defRPr b="1" sz="5800"/>
            </a:lvl2pPr>
            <a:lvl3pPr lvl="2" algn="l">
              <a:lnSpc>
                <a:spcPct val="100000"/>
              </a:lnSpc>
              <a:spcBef>
                <a:spcPts val="0"/>
              </a:spcBef>
              <a:spcAft>
                <a:spcPts val="0"/>
              </a:spcAft>
              <a:buSzPts val="5800"/>
              <a:buNone/>
              <a:defRPr b="1" sz="5800"/>
            </a:lvl3pPr>
            <a:lvl4pPr lvl="3" algn="l">
              <a:lnSpc>
                <a:spcPct val="100000"/>
              </a:lnSpc>
              <a:spcBef>
                <a:spcPts val="0"/>
              </a:spcBef>
              <a:spcAft>
                <a:spcPts val="0"/>
              </a:spcAft>
              <a:buSzPts val="5800"/>
              <a:buNone/>
              <a:defRPr b="1" sz="5800"/>
            </a:lvl4pPr>
            <a:lvl5pPr lvl="4" algn="l">
              <a:lnSpc>
                <a:spcPct val="100000"/>
              </a:lnSpc>
              <a:spcBef>
                <a:spcPts val="0"/>
              </a:spcBef>
              <a:spcAft>
                <a:spcPts val="0"/>
              </a:spcAft>
              <a:buSzPts val="5800"/>
              <a:buNone/>
              <a:defRPr b="1" sz="5800"/>
            </a:lvl5pPr>
            <a:lvl6pPr lvl="5" algn="l">
              <a:lnSpc>
                <a:spcPct val="100000"/>
              </a:lnSpc>
              <a:spcBef>
                <a:spcPts val="0"/>
              </a:spcBef>
              <a:spcAft>
                <a:spcPts val="0"/>
              </a:spcAft>
              <a:buSzPts val="5800"/>
              <a:buNone/>
              <a:defRPr b="1" sz="5800"/>
            </a:lvl6pPr>
            <a:lvl7pPr lvl="6" algn="l">
              <a:lnSpc>
                <a:spcPct val="100000"/>
              </a:lnSpc>
              <a:spcBef>
                <a:spcPts val="0"/>
              </a:spcBef>
              <a:spcAft>
                <a:spcPts val="0"/>
              </a:spcAft>
              <a:buSzPts val="5800"/>
              <a:buNone/>
              <a:defRPr b="1" sz="5800"/>
            </a:lvl7pPr>
            <a:lvl8pPr lvl="7" algn="l">
              <a:lnSpc>
                <a:spcPct val="100000"/>
              </a:lnSpc>
              <a:spcBef>
                <a:spcPts val="0"/>
              </a:spcBef>
              <a:spcAft>
                <a:spcPts val="0"/>
              </a:spcAft>
              <a:buSzPts val="5800"/>
              <a:buNone/>
              <a:defRPr b="1" sz="5800"/>
            </a:lvl8pPr>
            <a:lvl9pPr lvl="8" algn="l">
              <a:lnSpc>
                <a:spcPct val="100000"/>
              </a:lnSpc>
              <a:spcBef>
                <a:spcPts val="0"/>
              </a:spcBef>
              <a:spcAft>
                <a:spcPts val="0"/>
              </a:spcAft>
              <a:buSzPts val="5800"/>
              <a:buNone/>
              <a:defRPr b="1" sz="5800"/>
            </a:lvl9pPr>
          </a:lstStyle>
          <a:p/>
        </p:txBody>
      </p:sp>
      <p:sp>
        <p:nvSpPr>
          <p:cNvPr id="21" name="Google Shape;21;p28"/>
          <p:cNvSpPr/>
          <p:nvPr/>
        </p:nvSpPr>
        <p:spPr>
          <a:xfrm>
            <a:off x="7337531" y="463007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8"/>
          <p:cNvSpPr/>
          <p:nvPr/>
        </p:nvSpPr>
        <p:spPr>
          <a:xfrm>
            <a:off x="7790243" y="4182401"/>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8"/>
          <p:cNvSpPr/>
          <p:nvPr/>
        </p:nvSpPr>
        <p:spPr>
          <a:xfrm>
            <a:off x="8893253" y="3333348"/>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8"/>
          <p:cNvSpPr/>
          <p:nvPr/>
        </p:nvSpPr>
        <p:spPr>
          <a:xfrm>
            <a:off x="8771302" y="4923775"/>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8"/>
          <p:cNvSpPr/>
          <p:nvPr/>
        </p:nvSpPr>
        <p:spPr>
          <a:xfrm>
            <a:off x="2386266" y="50813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8"/>
          <p:cNvSpPr/>
          <p:nvPr/>
        </p:nvSpPr>
        <p:spPr>
          <a:xfrm>
            <a:off x="479460" y="2703980"/>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8"/>
          <p:cNvSpPr/>
          <p:nvPr/>
        </p:nvSpPr>
        <p:spPr>
          <a:xfrm>
            <a:off x="261540" y="643097"/>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8"/>
          <p:cNvSpPr/>
          <p:nvPr/>
        </p:nvSpPr>
        <p:spPr>
          <a:xfrm>
            <a:off x="507235" y="1080863"/>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8"/>
          <p:cNvSpPr/>
          <p:nvPr/>
        </p:nvSpPr>
        <p:spPr>
          <a:xfrm>
            <a:off x="8314019" y="3625322"/>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8"/>
          <p:cNvSpPr/>
          <p:nvPr/>
        </p:nvSpPr>
        <p:spPr>
          <a:xfrm>
            <a:off x="8882858" y="4186761"/>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8"/>
          <p:cNvSpPr/>
          <p:nvPr/>
        </p:nvSpPr>
        <p:spPr>
          <a:xfrm>
            <a:off x="158313" y="1596559"/>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8"/>
          <p:cNvSpPr/>
          <p:nvPr/>
        </p:nvSpPr>
        <p:spPr>
          <a:xfrm>
            <a:off x="1396483" y="226428"/>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8"/>
          <p:cNvSpPr/>
          <p:nvPr/>
        </p:nvSpPr>
        <p:spPr>
          <a:xfrm>
            <a:off x="617492" y="2000594"/>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8"/>
          <p:cNvSpPr/>
          <p:nvPr/>
        </p:nvSpPr>
        <p:spPr>
          <a:xfrm>
            <a:off x="3425273" y="387880"/>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8"/>
          <p:cNvSpPr/>
          <p:nvPr/>
        </p:nvSpPr>
        <p:spPr>
          <a:xfrm>
            <a:off x="8014029" y="4567546"/>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36" name="Shape 36"/>
        <p:cNvGrpSpPr/>
        <p:nvPr/>
      </p:nvGrpSpPr>
      <p:grpSpPr>
        <a:xfrm>
          <a:off x="0" y="0"/>
          <a:ext cx="0" cy="0"/>
          <a:chOff x="0" y="0"/>
          <a:chExt cx="0" cy="0"/>
        </a:xfrm>
      </p:grpSpPr>
      <p:sp>
        <p:nvSpPr>
          <p:cNvPr id="37" name="Google Shape;37;p29"/>
          <p:cNvSpPr txBox="1"/>
          <p:nvPr>
            <p:ph type="ctrTitle"/>
          </p:nvPr>
        </p:nvSpPr>
        <p:spPr>
          <a:xfrm>
            <a:off x="1546025" y="1754794"/>
            <a:ext cx="58326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400"/>
              <a:buNone/>
              <a:defRPr b="1" sz="4400"/>
            </a:lvl1pPr>
            <a:lvl2pPr lvl="1" algn="l">
              <a:lnSpc>
                <a:spcPct val="100000"/>
              </a:lnSpc>
              <a:spcBef>
                <a:spcPts val="0"/>
              </a:spcBef>
              <a:spcAft>
                <a:spcPts val="0"/>
              </a:spcAft>
              <a:buSzPts val="4400"/>
              <a:buNone/>
              <a:defRPr b="1" sz="4400"/>
            </a:lvl2pPr>
            <a:lvl3pPr lvl="2" algn="l">
              <a:lnSpc>
                <a:spcPct val="100000"/>
              </a:lnSpc>
              <a:spcBef>
                <a:spcPts val="0"/>
              </a:spcBef>
              <a:spcAft>
                <a:spcPts val="0"/>
              </a:spcAft>
              <a:buSzPts val="4400"/>
              <a:buNone/>
              <a:defRPr b="1" sz="4400"/>
            </a:lvl3pPr>
            <a:lvl4pPr lvl="3" algn="l">
              <a:lnSpc>
                <a:spcPct val="100000"/>
              </a:lnSpc>
              <a:spcBef>
                <a:spcPts val="0"/>
              </a:spcBef>
              <a:spcAft>
                <a:spcPts val="0"/>
              </a:spcAft>
              <a:buSzPts val="4400"/>
              <a:buNone/>
              <a:defRPr b="1" sz="4400"/>
            </a:lvl4pPr>
            <a:lvl5pPr lvl="4" algn="l">
              <a:lnSpc>
                <a:spcPct val="100000"/>
              </a:lnSpc>
              <a:spcBef>
                <a:spcPts val="0"/>
              </a:spcBef>
              <a:spcAft>
                <a:spcPts val="0"/>
              </a:spcAft>
              <a:buSzPts val="4400"/>
              <a:buNone/>
              <a:defRPr b="1" sz="4400"/>
            </a:lvl5pPr>
            <a:lvl6pPr lvl="5" algn="l">
              <a:lnSpc>
                <a:spcPct val="100000"/>
              </a:lnSpc>
              <a:spcBef>
                <a:spcPts val="0"/>
              </a:spcBef>
              <a:spcAft>
                <a:spcPts val="0"/>
              </a:spcAft>
              <a:buSzPts val="4400"/>
              <a:buNone/>
              <a:defRPr b="1" sz="4400"/>
            </a:lvl6pPr>
            <a:lvl7pPr lvl="6" algn="l">
              <a:lnSpc>
                <a:spcPct val="100000"/>
              </a:lnSpc>
              <a:spcBef>
                <a:spcPts val="0"/>
              </a:spcBef>
              <a:spcAft>
                <a:spcPts val="0"/>
              </a:spcAft>
              <a:buSzPts val="4400"/>
              <a:buNone/>
              <a:defRPr b="1" sz="4400"/>
            </a:lvl7pPr>
            <a:lvl8pPr lvl="7" algn="l">
              <a:lnSpc>
                <a:spcPct val="100000"/>
              </a:lnSpc>
              <a:spcBef>
                <a:spcPts val="0"/>
              </a:spcBef>
              <a:spcAft>
                <a:spcPts val="0"/>
              </a:spcAft>
              <a:buSzPts val="4400"/>
              <a:buNone/>
              <a:defRPr b="1" sz="4400"/>
            </a:lvl8pPr>
            <a:lvl9pPr lvl="8" algn="l">
              <a:lnSpc>
                <a:spcPct val="100000"/>
              </a:lnSpc>
              <a:spcBef>
                <a:spcPts val="0"/>
              </a:spcBef>
              <a:spcAft>
                <a:spcPts val="0"/>
              </a:spcAft>
              <a:buSzPts val="4400"/>
              <a:buNone/>
              <a:defRPr b="1" sz="4400"/>
            </a:lvl9pPr>
          </a:lstStyle>
          <a:p/>
        </p:txBody>
      </p:sp>
      <p:sp>
        <p:nvSpPr>
          <p:cNvPr id="38" name="Google Shape;38;p29"/>
          <p:cNvSpPr txBox="1"/>
          <p:nvPr>
            <p:ph idx="1" type="subTitle"/>
          </p:nvPr>
        </p:nvSpPr>
        <p:spPr>
          <a:xfrm>
            <a:off x="1546025" y="3011511"/>
            <a:ext cx="5832600" cy="7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3"/>
              </a:buClr>
              <a:buSzPts val="3000"/>
              <a:buNone/>
              <a:defRPr>
                <a:solidFill>
                  <a:schemeClr val="accent3"/>
                </a:solidFill>
              </a:defRPr>
            </a:lvl1pPr>
            <a:lvl2pPr lvl="1" algn="l">
              <a:lnSpc>
                <a:spcPct val="100000"/>
              </a:lnSpc>
              <a:spcBef>
                <a:spcPts val="0"/>
              </a:spcBef>
              <a:spcAft>
                <a:spcPts val="0"/>
              </a:spcAft>
              <a:buClr>
                <a:schemeClr val="accent3"/>
              </a:buClr>
              <a:buSzPts val="3000"/>
              <a:buNone/>
              <a:defRPr sz="3000">
                <a:solidFill>
                  <a:schemeClr val="accent3"/>
                </a:solidFill>
              </a:defRPr>
            </a:lvl2pPr>
            <a:lvl3pPr lvl="2" algn="l">
              <a:lnSpc>
                <a:spcPct val="100000"/>
              </a:lnSpc>
              <a:spcBef>
                <a:spcPts val="0"/>
              </a:spcBef>
              <a:spcAft>
                <a:spcPts val="0"/>
              </a:spcAft>
              <a:buClr>
                <a:schemeClr val="accent3"/>
              </a:buClr>
              <a:buSzPts val="3000"/>
              <a:buNone/>
              <a:defRPr sz="3000">
                <a:solidFill>
                  <a:schemeClr val="accent3"/>
                </a:solidFill>
              </a:defRPr>
            </a:lvl3pPr>
            <a:lvl4pPr lvl="3" algn="l">
              <a:lnSpc>
                <a:spcPct val="100000"/>
              </a:lnSpc>
              <a:spcBef>
                <a:spcPts val="0"/>
              </a:spcBef>
              <a:spcAft>
                <a:spcPts val="0"/>
              </a:spcAft>
              <a:buClr>
                <a:schemeClr val="accent3"/>
              </a:buClr>
              <a:buSzPts val="3000"/>
              <a:buNone/>
              <a:defRPr sz="3000">
                <a:solidFill>
                  <a:schemeClr val="accent3"/>
                </a:solidFill>
              </a:defRPr>
            </a:lvl4pPr>
            <a:lvl5pPr lvl="4" algn="l">
              <a:lnSpc>
                <a:spcPct val="100000"/>
              </a:lnSpc>
              <a:spcBef>
                <a:spcPts val="0"/>
              </a:spcBef>
              <a:spcAft>
                <a:spcPts val="0"/>
              </a:spcAft>
              <a:buClr>
                <a:schemeClr val="accent3"/>
              </a:buClr>
              <a:buSzPts val="3000"/>
              <a:buNone/>
              <a:defRPr sz="3000">
                <a:solidFill>
                  <a:schemeClr val="accent3"/>
                </a:solidFill>
              </a:defRPr>
            </a:lvl5pPr>
            <a:lvl6pPr lvl="5" algn="l">
              <a:lnSpc>
                <a:spcPct val="100000"/>
              </a:lnSpc>
              <a:spcBef>
                <a:spcPts val="0"/>
              </a:spcBef>
              <a:spcAft>
                <a:spcPts val="0"/>
              </a:spcAft>
              <a:buClr>
                <a:schemeClr val="accent3"/>
              </a:buClr>
              <a:buSzPts val="3000"/>
              <a:buNone/>
              <a:defRPr sz="3000">
                <a:solidFill>
                  <a:schemeClr val="accent3"/>
                </a:solidFill>
              </a:defRPr>
            </a:lvl6pPr>
            <a:lvl7pPr lvl="6" algn="l">
              <a:lnSpc>
                <a:spcPct val="100000"/>
              </a:lnSpc>
              <a:spcBef>
                <a:spcPts val="0"/>
              </a:spcBef>
              <a:spcAft>
                <a:spcPts val="0"/>
              </a:spcAft>
              <a:buClr>
                <a:schemeClr val="accent3"/>
              </a:buClr>
              <a:buSzPts val="3000"/>
              <a:buNone/>
              <a:defRPr sz="3000">
                <a:solidFill>
                  <a:schemeClr val="accent3"/>
                </a:solidFill>
              </a:defRPr>
            </a:lvl7pPr>
            <a:lvl8pPr lvl="7" algn="l">
              <a:lnSpc>
                <a:spcPct val="100000"/>
              </a:lnSpc>
              <a:spcBef>
                <a:spcPts val="0"/>
              </a:spcBef>
              <a:spcAft>
                <a:spcPts val="0"/>
              </a:spcAft>
              <a:buClr>
                <a:schemeClr val="accent3"/>
              </a:buClr>
              <a:buSzPts val="3000"/>
              <a:buNone/>
              <a:defRPr sz="3000">
                <a:solidFill>
                  <a:schemeClr val="accent3"/>
                </a:solidFill>
              </a:defRPr>
            </a:lvl8pPr>
            <a:lvl9pPr lvl="8" algn="l">
              <a:lnSpc>
                <a:spcPct val="100000"/>
              </a:lnSpc>
              <a:spcBef>
                <a:spcPts val="0"/>
              </a:spcBef>
              <a:spcAft>
                <a:spcPts val="0"/>
              </a:spcAft>
              <a:buClr>
                <a:schemeClr val="accent3"/>
              </a:buClr>
              <a:buSzPts val="3000"/>
              <a:buNone/>
              <a:defRPr sz="3000">
                <a:solidFill>
                  <a:schemeClr val="accent3"/>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39" name="Shape 39"/>
        <p:cNvGrpSpPr/>
        <p:nvPr/>
      </p:nvGrpSpPr>
      <p:grpSpPr>
        <a:xfrm>
          <a:off x="0" y="0"/>
          <a:ext cx="0" cy="0"/>
          <a:chOff x="0" y="0"/>
          <a:chExt cx="0" cy="0"/>
        </a:xfrm>
      </p:grpSpPr>
      <p:pic>
        <p:nvPicPr>
          <p:cNvPr id="40" name="Google Shape;40;p30"/>
          <p:cNvPicPr preferRelativeResize="0"/>
          <p:nvPr/>
        </p:nvPicPr>
        <p:blipFill rotWithShape="1">
          <a:blip r:embed="rId2">
            <a:alphaModFix/>
          </a:blip>
          <a:srcRect b="0" l="19" r="19" t="0"/>
          <a:stretch/>
        </p:blipFill>
        <p:spPr>
          <a:xfrm flipH="1" rot="10800000">
            <a:off x="5952" y="0"/>
            <a:ext cx="9140602" cy="5143500"/>
          </a:xfrm>
          <a:prstGeom prst="rect">
            <a:avLst/>
          </a:prstGeom>
          <a:noFill/>
          <a:ln>
            <a:noFill/>
          </a:ln>
        </p:spPr>
      </p:pic>
      <p:sp>
        <p:nvSpPr>
          <p:cNvPr id="41" name="Google Shape;41;p30"/>
          <p:cNvSpPr txBox="1"/>
          <p:nvPr>
            <p:ph idx="1" type="body"/>
          </p:nvPr>
        </p:nvSpPr>
        <p:spPr>
          <a:xfrm>
            <a:off x="1215300" y="1723650"/>
            <a:ext cx="6713400" cy="819900"/>
          </a:xfrm>
          <a:prstGeom prst="rect">
            <a:avLst/>
          </a:prstGeom>
          <a:noFill/>
          <a:ln>
            <a:noFill/>
          </a:ln>
        </p:spPr>
        <p:txBody>
          <a:bodyPr anchorCtr="0" anchor="t" bIns="91425" lIns="91425" spcFirstLastPara="1" rIns="91425" wrap="square" tIns="91425">
            <a:noAutofit/>
          </a:bodyPr>
          <a:lstStyle>
            <a:lvl1pPr indent="-457200" lvl="0" marL="457200" algn="ctr">
              <a:lnSpc>
                <a:spcPct val="100000"/>
              </a:lnSpc>
              <a:spcBef>
                <a:spcPts val="600"/>
              </a:spcBef>
              <a:spcAft>
                <a:spcPts val="0"/>
              </a:spcAft>
              <a:buClr>
                <a:schemeClr val="dk1"/>
              </a:buClr>
              <a:buSzPts val="3600"/>
              <a:buChar char="◎"/>
              <a:defRPr i="1" sz="3600"/>
            </a:lvl1pPr>
            <a:lvl2pPr indent="-457200" lvl="1" marL="914400" algn="ctr">
              <a:lnSpc>
                <a:spcPct val="100000"/>
              </a:lnSpc>
              <a:spcBef>
                <a:spcPts val="0"/>
              </a:spcBef>
              <a:spcAft>
                <a:spcPts val="0"/>
              </a:spcAft>
              <a:buClr>
                <a:schemeClr val="dk1"/>
              </a:buClr>
              <a:buSzPts val="3600"/>
              <a:buChar char="○"/>
              <a:defRPr i="1" sz="3600"/>
            </a:lvl2pPr>
            <a:lvl3pPr indent="-457200" lvl="2" marL="1371600" algn="ctr">
              <a:lnSpc>
                <a:spcPct val="100000"/>
              </a:lnSpc>
              <a:spcBef>
                <a:spcPts val="0"/>
              </a:spcBef>
              <a:spcAft>
                <a:spcPts val="0"/>
              </a:spcAft>
              <a:buClr>
                <a:schemeClr val="dk1"/>
              </a:buClr>
              <a:buSzPts val="3600"/>
              <a:buChar char="◉"/>
              <a:defRPr i="1" sz="3600"/>
            </a:lvl3pPr>
            <a:lvl4pPr indent="-457200" lvl="3" marL="1828800" algn="ctr">
              <a:lnSpc>
                <a:spcPct val="100000"/>
              </a:lnSpc>
              <a:spcBef>
                <a:spcPts val="0"/>
              </a:spcBef>
              <a:spcAft>
                <a:spcPts val="0"/>
              </a:spcAft>
              <a:buSzPts val="3600"/>
              <a:buChar char="●"/>
              <a:defRPr i="1" sz="3600"/>
            </a:lvl4pPr>
            <a:lvl5pPr indent="-457200" lvl="4" marL="2286000" algn="ctr">
              <a:lnSpc>
                <a:spcPct val="100000"/>
              </a:lnSpc>
              <a:spcBef>
                <a:spcPts val="0"/>
              </a:spcBef>
              <a:spcAft>
                <a:spcPts val="0"/>
              </a:spcAft>
              <a:buSzPts val="3600"/>
              <a:buChar char="○"/>
              <a:defRPr i="1" sz="3600"/>
            </a:lvl5pPr>
            <a:lvl6pPr indent="-457200" lvl="5" marL="2743200" algn="ctr">
              <a:lnSpc>
                <a:spcPct val="100000"/>
              </a:lnSpc>
              <a:spcBef>
                <a:spcPts val="0"/>
              </a:spcBef>
              <a:spcAft>
                <a:spcPts val="0"/>
              </a:spcAft>
              <a:buSzPts val="3600"/>
              <a:buChar char="■"/>
              <a:defRPr i="1" sz="3600"/>
            </a:lvl6pPr>
            <a:lvl7pPr indent="-457200" lvl="6" marL="3200400" algn="ctr">
              <a:lnSpc>
                <a:spcPct val="100000"/>
              </a:lnSpc>
              <a:spcBef>
                <a:spcPts val="0"/>
              </a:spcBef>
              <a:spcAft>
                <a:spcPts val="0"/>
              </a:spcAft>
              <a:buSzPts val="3600"/>
              <a:buChar char="●"/>
              <a:defRPr i="1" sz="3600"/>
            </a:lvl7pPr>
            <a:lvl8pPr indent="-457200" lvl="7" marL="3657600" algn="ctr">
              <a:lnSpc>
                <a:spcPct val="100000"/>
              </a:lnSpc>
              <a:spcBef>
                <a:spcPts val="0"/>
              </a:spcBef>
              <a:spcAft>
                <a:spcPts val="0"/>
              </a:spcAft>
              <a:buSzPts val="3600"/>
              <a:buChar char="○"/>
              <a:defRPr i="1" sz="3600"/>
            </a:lvl8pPr>
            <a:lvl9pPr indent="-457200" lvl="8" marL="4114800" algn="ctr">
              <a:lnSpc>
                <a:spcPct val="100000"/>
              </a:lnSpc>
              <a:spcBef>
                <a:spcPts val="0"/>
              </a:spcBef>
              <a:spcAft>
                <a:spcPts val="0"/>
              </a:spcAft>
              <a:buSzPts val="3600"/>
              <a:buChar char="■"/>
              <a:defRPr i="1" sz="3600"/>
            </a:lvl9pPr>
          </a:lstStyle>
          <a:p/>
        </p:txBody>
      </p:sp>
      <p:grpSp>
        <p:nvGrpSpPr>
          <p:cNvPr id="42" name="Google Shape;42;p30"/>
          <p:cNvGrpSpPr/>
          <p:nvPr/>
        </p:nvGrpSpPr>
        <p:grpSpPr>
          <a:xfrm>
            <a:off x="3839646" y="782918"/>
            <a:ext cx="1464573" cy="842707"/>
            <a:chOff x="3593400" y="1729675"/>
            <a:chExt cx="1957200" cy="1123610"/>
          </a:xfrm>
        </p:grpSpPr>
        <p:sp>
          <p:nvSpPr>
            <p:cNvPr id="43" name="Google Shape;43;p30"/>
            <p:cNvSpPr txBox="1"/>
            <p:nvPr/>
          </p:nvSpPr>
          <p:spPr>
            <a:xfrm>
              <a:off x="3593400" y="1729675"/>
              <a:ext cx="1957200" cy="871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0"/>
                <a:buFont typeface="Arial"/>
                <a:buNone/>
              </a:pPr>
              <a:r>
                <a:rPr b="1" i="0" lang="en" sz="6000" u="none" cap="none" strike="noStrike">
                  <a:solidFill>
                    <a:schemeClr val="accent1"/>
                  </a:solidFill>
                  <a:latin typeface="Source Sans Pro"/>
                  <a:ea typeface="Source Sans Pro"/>
                  <a:cs typeface="Source Sans Pro"/>
                  <a:sym typeface="Source Sans Pro"/>
                </a:rPr>
                <a:t>“</a:t>
              </a:r>
              <a:endParaRPr b="1" i="0" sz="6000" u="none" cap="none" strike="noStrike">
                <a:solidFill>
                  <a:schemeClr val="accent1"/>
                </a:solidFill>
                <a:latin typeface="Source Sans Pro"/>
                <a:ea typeface="Source Sans Pro"/>
                <a:cs typeface="Source Sans Pro"/>
                <a:sym typeface="Source Sans Pro"/>
              </a:endParaRPr>
            </a:p>
          </p:txBody>
        </p:sp>
        <p:sp>
          <p:nvSpPr>
            <p:cNvPr id="44" name="Google Shape;44;p30"/>
            <p:cNvSpPr/>
            <p:nvPr/>
          </p:nvSpPr>
          <p:spPr>
            <a:xfrm>
              <a:off x="4025400" y="1760085"/>
              <a:ext cx="1093200" cy="1093200"/>
            </a:xfrm>
            <a:prstGeom prst="ellipse">
              <a:avLst/>
            </a:prstGeom>
            <a:noFill/>
            <a:ln cap="flat" cmpd="sng" w="9525">
              <a:solidFill>
                <a:srgbClr val="CFD8DC"/>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30"/>
            <p:cNvSpPr/>
            <p:nvPr/>
          </p:nvSpPr>
          <p:spPr>
            <a:xfrm>
              <a:off x="4190700" y="1925385"/>
              <a:ext cx="762600" cy="762600"/>
            </a:xfrm>
            <a:prstGeom prst="ellipse">
              <a:avLst/>
            </a:prstGeom>
            <a:noFill/>
            <a:ln cap="flat" cmpd="sng" w="19050">
              <a:solidFill>
                <a:srgbClr val="CFD8D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6" name="Google Shape;46;p30"/>
          <p:cNvCxnSpPr>
            <a:endCxn id="44" idx="1"/>
          </p:cNvCxnSpPr>
          <p:nvPr/>
        </p:nvCxnSpPr>
        <p:spPr>
          <a:xfrm>
            <a:off x="3750511" y="390297"/>
            <a:ext cx="532200" cy="535500"/>
          </a:xfrm>
          <a:prstGeom prst="straightConnector1">
            <a:avLst/>
          </a:prstGeom>
          <a:noFill/>
          <a:ln cap="flat" cmpd="sng" w="9525">
            <a:solidFill>
              <a:srgbClr val="CFD8DC"/>
            </a:solidFill>
            <a:prstDash val="solid"/>
            <a:round/>
            <a:headEnd len="sm" w="sm" type="none"/>
            <a:tailEnd len="sm" w="sm" type="none"/>
          </a:ln>
        </p:spPr>
      </p:cxnSp>
      <p:cxnSp>
        <p:nvCxnSpPr>
          <p:cNvPr id="47" name="Google Shape;47;p30"/>
          <p:cNvCxnSpPr/>
          <p:nvPr/>
        </p:nvCxnSpPr>
        <p:spPr>
          <a:xfrm rot="10800000">
            <a:off x="4362902" y="436125"/>
            <a:ext cx="209100" cy="369600"/>
          </a:xfrm>
          <a:prstGeom prst="straightConnector1">
            <a:avLst/>
          </a:prstGeom>
          <a:noFill/>
          <a:ln cap="flat" cmpd="sng" w="9525">
            <a:solidFill>
              <a:srgbClr val="CFD8DC"/>
            </a:solidFill>
            <a:prstDash val="solid"/>
            <a:round/>
            <a:headEnd len="sm" w="sm" type="none"/>
            <a:tailEnd len="sm" w="sm" type="none"/>
          </a:ln>
        </p:spPr>
      </p:cxnSp>
      <p:cxnSp>
        <p:nvCxnSpPr>
          <p:cNvPr id="48" name="Google Shape;48;p30"/>
          <p:cNvCxnSpPr/>
          <p:nvPr/>
        </p:nvCxnSpPr>
        <p:spPr>
          <a:xfrm flipH="1" rot="10800000">
            <a:off x="4704510" y="351930"/>
            <a:ext cx="347100" cy="474600"/>
          </a:xfrm>
          <a:prstGeom prst="straightConnector1">
            <a:avLst/>
          </a:prstGeom>
          <a:noFill/>
          <a:ln cap="flat" cmpd="sng" w="9525">
            <a:solidFill>
              <a:srgbClr val="CFD8DC"/>
            </a:solidFill>
            <a:prstDash val="solid"/>
            <a:round/>
            <a:headEnd len="sm" w="sm" type="none"/>
            <a:tailEnd len="sm" w="sm" type="none"/>
          </a:ln>
        </p:spPr>
      </p:cxnSp>
      <p:sp>
        <p:nvSpPr>
          <p:cNvPr id="49" name="Google Shape;49;p30"/>
          <p:cNvSpPr txBox="1"/>
          <p:nvPr>
            <p:ph idx="12" type="sldNum"/>
          </p:nvPr>
        </p:nvSpPr>
        <p:spPr>
          <a:xfrm>
            <a:off x="-87" y="4749844"/>
            <a:ext cx="9144000" cy="393600"/>
          </a:xfrm>
          <a:prstGeom prst="rect">
            <a:avLst/>
          </a:prstGeom>
          <a:noFill/>
          <a:ln>
            <a:noFill/>
          </a:ln>
        </p:spPr>
        <p:txBody>
          <a:bodyPr anchorCtr="0" anchor="t" bIns="91425" lIns="91425" spcFirstLastPara="1" rIns="91425" wrap="square" tIns="91425">
            <a:noAutofit/>
          </a:bodyPr>
          <a:lstStyle>
            <a:lvl1pPr indent="0" lvl="0"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algn="ct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50" name="Shape 50"/>
        <p:cNvGrpSpPr/>
        <p:nvPr/>
      </p:nvGrpSpPr>
      <p:grpSpPr>
        <a:xfrm>
          <a:off x="0" y="0"/>
          <a:ext cx="0" cy="0"/>
          <a:chOff x="0" y="0"/>
          <a:chExt cx="0" cy="0"/>
        </a:xfrm>
      </p:grpSpPr>
      <p:sp>
        <p:nvSpPr>
          <p:cNvPr id="51" name="Google Shape;51;p31"/>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52" name="Google Shape;52;p31"/>
          <p:cNvSpPr txBox="1"/>
          <p:nvPr>
            <p:ph idx="1" type="body"/>
          </p:nvPr>
        </p:nvSpPr>
        <p:spPr>
          <a:xfrm>
            <a:off x="786137" y="1200150"/>
            <a:ext cx="3675300" cy="37257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sz="2000"/>
            </a:lvl2pPr>
            <a:lvl3pPr indent="-355600" lvl="2" marL="1371600" algn="l">
              <a:lnSpc>
                <a:spcPct val="100000"/>
              </a:lnSpc>
              <a:spcBef>
                <a:spcPts val="0"/>
              </a:spcBef>
              <a:spcAft>
                <a:spcPts val="0"/>
              </a:spcAft>
              <a:buSzPts val="2000"/>
              <a:buChar char="◉"/>
              <a:defRPr sz="2000"/>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sp>
        <p:nvSpPr>
          <p:cNvPr id="53" name="Google Shape;53;p31"/>
          <p:cNvSpPr txBox="1"/>
          <p:nvPr>
            <p:ph idx="2" type="body"/>
          </p:nvPr>
        </p:nvSpPr>
        <p:spPr>
          <a:xfrm>
            <a:off x="4682659" y="1200150"/>
            <a:ext cx="3675300" cy="37257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sz="2000"/>
            </a:lvl2pPr>
            <a:lvl3pPr indent="-355600" lvl="2" marL="1371600" algn="l">
              <a:lnSpc>
                <a:spcPct val="100000"/>
              </a:lnSpc>
              <a:spcBef>
                <a:spcPts val="0"/>
              </a:spcBef>
              <a:spcAft>
                <a:spcPts val="0"/>
              </a:spcAft>
              <a:buSzPts val="2000"/>
              <a:buChar char="◉"/>
              <a:defRPr sz="2000"/>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sp>
        <p:nvSpPr>
          <p:cNvPr id="54" name="Google Shape;54;p31"/>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55" name="Shape 55"/>
        <p:cNvGrpSpPr/>
        <p:nvPr/>
      </p:nvGrpSpPr>
      <p:grpSpPr>
        <a:xfrm>
          <a:off x="0" y="0"/>
          <a:ext cx="0" cy="0"/>
          <a:chOff x="0" y="0"/>
          <a:chExt cx="0" cy="0"/>
        </a:xfrm>
      </p:grpSpPr>
      <p:sp>
        <p:nvSpPr>
          <p:cNvPr id="56" name="Google Shape;56;p32"/>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57" name="Google Shape;57;p32"/>
          <p:cNvSpPr txBox="1"/>
          <p:nvPr>
            <p:ph idx="1" type="body"/>
          </p:nvPr>
        </p:nvSpPr>
        <p:spPr>
          <a:xfrm>
            <a:off x="786150" y="1200150"/>
            <a:ext cx="2419800" cy="3725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58" name="Google Shape;58;p32"/>
          <p:cNvSpPr txBox="1"/>
          <p:nvPr>
            <p:ph idx="2" type="body"/>
          </p:nvPr>
        </p:nvSpPr>
        <p:spPr>
          <a:xfrm>
            <a:off x="3329992" y="1200150"/>
            <a:ext cx="2419800" cy="3725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59" name="Google Shape;59;p32"/>
          <p:cNvSpPr txBox="1"/>
          <p:nvPr>
            <p:ph idx="3" type="body"/>
          </p:nvPr>
        </p:nvSpPr>
        <p:spPr>
          <a:xfrm>
            <a:off x="5873834" y="1200150"/>
            <a:ext cx="2419800" cy="3725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60" name="Google Shape;60;p32"/>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33"/>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63" name="Google Shape;63;p33"/>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24"/>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accent1"/>
              </a:buClr>
              <a:buSzPts val="2000"/>
              <a:buFont typeface="Roboto Slab"/>
              <a:buNone/>
              <a:defRPr b="0" i="0" sz="2000" u="none" cap="none" strike="noStrike">
                <a:solidFill>
                  <a:schemeClr val="accent1"/>
                </a:solidFill>
                <a:latin typeface="Roboto Slab"/>
                <a:ea typeface="Roboto Slab"/>
                <a:cs typeface="Roboto Slab"/>
                <a:sym typeface="Roboto Slab"/>
              </a:defRPr>
            </a:lvl1pPr>
            <a:lvl2pPr lvl="1" marR="0" rtl="0" algn="l">
              <a:lnSpc>
                <a:spcPct val="100000"/>
              </a:lnSpc>
              <a:spcBef>
                <a:spcPts val="0"/>
              </a:spcBef>
              <a:spcAft>
                <a:spcPts val="0"/>
              </a:spcAft>
              <a:buClr>
                <a:schemeClr val="accent1"/>
              </a:buClr>
              <a:buSzPts val="2000"/>
              <a:buFont typeface="Roboto Slab"/>
              <a:buNone/>
              <a:defRPr b="0" i="0" sz="2000" u="none" cap="none" strike="noStrike">
                <a:solidFill>
                  <a:schemeClr val="accent1"/>
                </a:solidFill>
                <a:latin typeface="Roboto Slab"/>
                <a:ea typeface="Roboto Slab"/>
                <a:cs typeface="Roboto Slab"/>
                <a:sym typeface="Roboto Slab"/>
              </a:defRPr>
            </a:lvl2pPr>
            <a:lvl3pPr lvl="2" marR="0" rtl="0" algn="l">
              <a:lnSpc>
                <a:spcPct val="100000"/>
              </a:lnSpc>
              <a:spcBef>
                <a:spcPts val="0"/>
              </a:spcBef>
              <a:spcAft>
                <a:spcPts val="0"/>
              </a:spcAft>
              <a:buClr>
                <a:schemeClr val="accent1"/>
              </a:buClr>
              <a:buSzPts val="2000"/>
              <a:buFont typeface="Roboto Slab"/>
              <a:buNone/>
              <a:defRPr b="0" i="0" sz="2000" u="none" cap="none" strike="noStrike">
                <a:solidFill>
                  <a:schemeClr val="accent1"/>
                </a:solidFill>
                <a:latin typeface="Roboto Slab"/>
                <a:ea typeface="Roboto Slab"/>
                <a:cs typeface="Roboto Slab"/>
                <a:sym typeface="Roboto Slab"/>
              </a:defRPr>
            </a:lvl3pPr>
            <a:lvl4pPr lvl="3" marR="0" rtl="0" algn="l">
              <a:lnSpc>
                <a:spcPct val="100000"/>
              </a:lnSpc>
              <a:spcBef>
                <a:spcPts val="0"/>
              </a:spcBef>
              <a:spcAft>
                <a:spcPts val="0"/>
              </a:spcAft>
              <a:buClr>
                <a:schemeClr val="accent1"/>
              </a:buClr>
              <a:buSzPts val="2000"/>
              <a:buFont typeface="Roboto Slab"/>
              <a:buNone/>
              <a:defRPr b="0" i="0" sz="2000" u="none" cap="none" strike="noStrike">
                <a:solidFill>
                  <a:schemeClr val="accent1"/>
                </a:solidFill>
                <a:latin typeface="Roboto Slab"/>
                <a:ea typeface="Roboto Slab"/>
                <a:cs typeface="Roboto Slab"/>
                <a:sym typeface="Roboto Slab"/>
              </a:defRPr>
            </a:lvl4pPr>
            <a:lvl5pPr lvl="4" marR="0" rtl="0" algn="l">
              <a:lnSpc>
                <a:spcPct val="100000"/>
              </a:lnSpc>
              <a:spcBef>
                <a:spcPts val="0"/>
              </a:spcBef>
              <a:spcAft>
                <a:spcPts val="0"/>
              </a:spcAft>
              <a:buClr>
                <a:schemeClr val="accent1"/>
              </a:buClr>
              <a:buSzPts val="2000"/>
              <a:buFont typeface="Roboto Slab"/>
              <a:buNone/>
              <a:defRPr b="0" i="0" sz="2000" u="none" cap="none" strike="noStrike">
                <a:solidFill>
                  <a:schemeClr val="accent1"/>
                </a:solidFill>
                <a:latin typeface="Roboto Slab"/>
                <a:ea typeface="Roboto Slab"/>
                <a:cs typeface="Roboto Slab"/>
                <a:sym typeface="Roboto Slab"/>
              </a:defRPr>
            </a:lvl5pPr>
            <a:lvl6pPr lvl="5" marR="0" rtl="0" algn="l">
              <a:lnSpc>
                <a:spcPct val="100000"/>
              </a:lnSpc>
              <a:spcBef>
                <a:spcPts val="0"/>
              </a:spcBef>
              <a:spcAft>
                <a:spcPts val="0"/>
              </a:spcAft>
              <a:buClr>
                <a:schemeClr val="accent1"/>
              </a:buClr>
              <a:buSzPts val="2000"/>
              <a:buFont typeface="Roboto Slab"/>
              <a:buNone/>
              <a:defRPr b="0" i="0" sz="2000" u="none" cap="none" strike="noStrike">
                <a:solidFill>
                  <a:schemeClr val="accent1"/>
                </a:solidFill>
                <a:latin typeface="Roboto Slab"/>
                <a:ea typeface="Roboto Slab"/>
                <a:cs typeface="Roboto Slab"/>
                <a:sym typeface="Roboto Slab"/>
              </a:defRPr>
            </a:lvl6pPr>
            <a:lvl7pPr lvl="6" marR="0" rtl="0" algn="l">
              <a:lnSpc>
                <a:spcPct val="100000"/>
              </a:lnSpc>
              <a:spcBef>
                <a:spcPts val="0"/>
              </a:spcBef>
              <a:spcAft>
                <a:spcPts val="0"/>
              </a:spcAft>
              <a:buClr>
                <a:schemeClr val="accent1"/>
              </a:buClr>
              <a:buSzPts val="2000"/>
              <a:buFont typeface="Roboto Slab"/>
              <a:buNone/>
              <a:defRPr b="0" i="0" sz="2000" u="none" cap="none" strike="noStrike">
                <a:solidFill>
                  <a:schemeClr val="accent1"/>
                </a:solidFill>
                <a:latin typeface="Roboto Slab"/>
                <a:ea typeface="Roboto Slab"/>
                <a:cs typeface="Roboto Slab"/>
                <a:sym typeface="Roboto Slab"/>
              </a:defRPr>
            </a:lvl7pPr>
            <a:lvl8pPr lvl="7" marR="0" rtl="0" algn="l">
              <a:lnSpc>
                <a:spcPct val="100000"/>
              </a:lnSpc>
              <a:spcBef>
                <a:spcPts val="0"/>
              </a:spcBef>
              <a:spcAft>
                <a:spcPts val="0"/>
              </a:spcAft>
              <a:buClr>
                <a:schemeClr val="accent1"/>
              </a:buClr>
              <a:buSzPts val="2000"/>
              <a:buFont typeface="Roboto Slab"/>
              <a:buNone/>
              <a:defRPr b="0" i="0" sz="2000" u="none" cap="none" strike="noStrike">
                <a:solidFill>
                  <a:schemeClr val="accent1"/>
                </a:solidFill>
                <a:latin typeface="Roboto Slab"/>
                <a:ea typeface="Roboto Slab"/>
                <a:cs typeface="Roboto Slab"/>
                <a:sym typeface="Roboto Slab"/>
              </a:defRPr>
            </a:lvl8pPr>
            <a:lvl9pPr lvl="8" marR="0" rtl="0" algn="l">
              <a:lnSpc>
                <a:spcPct val="100000"/>
              </a:lnSpc>
              <a:spcBef>
                <a:spcPts val="0"/>
              </a:spcBef>
              <a:spcAft>
                <a:spcPts val="0"/>
              </a:spcAft>
              <a:buClr>
                <a:schemeClr val="accent1"/>
              </a:buClr>
              <a:buSzPts val="2000"/>
              <a:buFont typeface="Roboto Slab"/>
              <a:buNone/>
              <a:defRPr b="0" i="0" sz="2000" u="none" cap="none" strike="noStrike">
                <a:solidFill>
                  <a:schemeClr val="accent1"/>
                </a:solidFill>
                <a:latin typeface="Roboto Slab"/>
                <a:ea typeface="Roboto Slab"/>
                <a:cs typeface="Roboto Slab"/>
                <a:sym typeface="Roboto Slab"/>
              </a:defRPr>
            </a:lvl9pPr>
          </a:lstStyle>
          <a:p/>
        </p:txBody>
      </p:sp>
      <p:sp>
        <p:nvSpPr>
          <p:cNvPr id="7" name="Google Shape;7;p24"/>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accent4"/>
              </a:buClr>
              <a:buSzPts val="3000"/>
              <a:buFont typeface="Source Sans Pro"/>
              <a:buChar char="◎"/>
              <a:defRPr b="0" i="0" sz="3000" u="none" cap="none" strike="noStrike">
                <a:solidFill>
                  <a:schemeClr val="dk1"/>
                </a:solidFill>
                <a:latin typeface="Source Sans Pro"/>
                <a:ea typeface="Source Sans Pro"/>
                <a:cs typeface="Source Sans Pro"/>
                <a:sym typeface="Source Sans Pro"/>
              </a:defRPr>
            </a:lvl1pPr>
            <a:lvl2pPr indent="-381000" lvl="1" marL="914400" marR="0" rtl="0" algn="l">
              <a:lnSpc>
                <a:spcPct val="100000"/>
              </a:lnSpc>
              <a:spcBef>
                <a:spcPts val="0"/>
              </a:spcBef>
              <a:spcAft>
                <a:spcPts val="0"/>
              </a:spcAft>
              <a:buClr>
                <a:schemeClr val="accent4"/>
              </a:buClr>
              <a:buSzPts val="2400"/>
              <a:buFont typeface="Source Sans Pro"/>
              <a:buChar char="○"/>
              <a:defRPr b="0" i="0" sz="2400" u="none" cap="none" strike="noStrike">
                <a:solidFill>
                  <a:schemeClr val="dk1"/>
                </a:solidFill>
                <a:latin typeface="Source Sans Pro"/>
                <a:ea typeface="Source Sans Pro"/>
                <a:cs typeface="Source Sans Pro"/>
                <a:sym typeface="Source Sans Pro"/>
              </a:defRPr>
            </a:lvl2pPr>
            <a:lvl3pPr indent="-381000" lvl="2" marL="1371600" marR="0" rtl="0" algn="l">
              <a:lnSpc>
                <a:spcPct val="100000"/>
              </a:lnSpc>
              <a:spcBef>
                <a:spcPts val="0"/>
              </a:spcBef>
              <a:spcAft>
                <a:spcPts val="0"/>
              </a:spcAft>
              <a:buClr>
                <a:schemeClr val="accent4"/>
              </a:buClr>
              <a:buSzPts val="2400"/>
              <a:buFont typeface="Source Sans Pro"/>
              <a:buChar char="◉"/>
              <a:defRPr b="0" i="0" sz="2400" u="none" cap="none" strike="noStrike">
                <a:solidFill>
                  <a:schemeClr val="dk1"/>
                </a:solidFill>
                <a:latin typeface="Source Sans Pro"/>
                <a:ea typeface="Source Sans Pro"/>
                <a:cs typeface="Source Sans Pro"/>
                <a:sym typeface="Source Sans Pro"/>
              </a:defRPr>
            </a:lvl3pPr>
            <a:lvl4pPr indent="-342900" lvl="3" marL="18288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4pPr>
            <a:lvl5pPr indent="-342900" lvl="4" marL="22860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5pPr>
            <a:lvl6pPr indent="-342900" lvl="5" marL="27432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6pPr>
            <a:lvl7pPr indent="-342900" lvl="6" marL="32004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7pPr>
            <a:lvl8pPr indent="-342900" lvl="7" marL="36576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8pPr>
            <a:lvl9pPr indent="-342900" lvl="8" marL="41148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9pPr>
          </a:lstStyle>
          <a:p/>
        </p:txBody>
      </p:sp>
      <p:sp>
        <p:nvSpPr>
          <p:cNvPr id="8" name="Google Shape;8;p24"/>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1pPr>
            <a:lvl2pPr indent="0" lvl="1" marL="0" marR="0" rtl="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2pPr>
            <a:lvl3pPr indent="0" lvl="2" marL="0" marR="0" rtl="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3pPr>
            <a:lvl4pPr indent="0" lvl="3" marL="0" marR="0" rtl="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4pPr>
            <a:lvl5pPr indent="0" lvl="4" marL="0" marR="0" rtl="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5pPr>
            <a:lvl6pPr indent="0" lvl="5" marL="0" marR="0" rtl="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6pPr>
            <a:lvl7pPr indent="0" lvl="6" marL="0" marR="0" rtl="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7pPr>
            <a:lvl8pPr indent="0" lvl="7" marL="0" marR="0" rtl="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8pPr>
            <a:lvl9pPr indent="0" lvl="8" marL="0" marR="0" rtl="0" algn="r">
              <a:lnSpc>
                <a:spcPct val="100000"/>
              </a:lnSpc>
              <a:spcBef>
                <a:spcPts val="0"/>
              </a:spcBef>
              <a:spcAft>
                <a:spcPts val="0"/>
              </a:spcAft>
              <a:buClr>
                <a:srgbClr val="000000"/>
              </a:buClr>
              <a:buSzPts val="1300"/>
              <a:buFont typeface="Arial"/>
              <a:buNone/>
              <a:defRPr b="1" i="0" sz="1300" u="none" cap="none" strike="noStrike">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1" Type="http://schemas.openxmlformats.org/officeDocument/2006/relationships/slide" Target="/ppt/slides/slide21.xml"/><Relationship Id="rId10" Type="http://schemas.openxmlformats.org/officeDocument/2006/relationships/slide" Target="/ppt/slides/slide20.xml"/><Relationship Id="rId12" Type="http://schemas.openxmlformats.org/officeDocument/2006/relationships/slide" Target="/ppt/slides/slide22.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9" Type="http://schemas.openxmlformats.org/officeDocument/2006/relationships/slide" Target="/ppt/slides/slide11.xml"/><Relationship Id="rId5" Type="http://schemas.openxmlformats.org/officeDocument/2006/relationships/slide" Target="/ppt/slides/slide6.xml"/><Relationship Id="rId6" Type="http://schemas.openxmlformats.org/officeDocument/2006/relationships/slide" Target="/ppt/slides/slide5.xml"/><Relationship Id="rId7" Type="http://schemas.openxmlformats.org/officeDocument/2006/relationships/slide" Target="/ppt/slides/slide7.xml"/><Relationship Id="rId8" Type="http://schemas.openxmlformats.org/officeDocument/2006/relationships/slide" Target="/ppt/slides/slide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s://www.tsrtconline.in/oprs-web/" TargetMode="External"/><Relationship Id="rId4" Type="http://schemas.openxmlformats.org/officeDocument/2006/relationships/hyperlink" Target="https://www.ltmetro.com/" TargetMode="External"/><Relationship Id="rId5" Type="http://schemas.openxmlformats.org/officeDocument/2006/relationships/hyperlink" Target="https://www.w3schools.com/html/" TargetMode="External"/><Relationship Id="rId6" Type="http://schemas.openxmlformats.org/officeDocument/2006/relationships/hyperlink" Target="https://www.w3schools.com/css/" TargetMode="External"/><Relationship Id="rId7" Type="http://schemas.openxmlformats.org/officeDocument/2006/relationships/hyperlink" Target="https://www.w3schools.com/css/" TargetMode="External"/><Relationship Id="rId8" Type="http://schemas.openxmlformats.org/officeDocument/2006/relationships/hyperlink" Target="https://www.javatpoint.com/php-tutoria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
          <p:cNvSpPr txBox="1"/>
          <p:nvPr>
            <p:ph type="ctrTitle"/>
          </p:nvPr>
        </p:nvSpPr>
        <p:spPr>
          <a:xfrm>
            <a:off x="253400" y="296600"/>
            <a:ext cx="8520600" cy="2184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b="1" lang="en" sz="8500">
                <a:latin typeface="Times New Roman"/>
                <a:ea typeface="Times New Roman"/>
                <a:cs typeface="Times New Roman"/>
                <a:sym typeface="Times New Roman"/>
              </a:rPr>
              <a:t>DIGITIZED RTC</a:t>
            </a:r>
            <a:endParaRPr b="1" sz="8500">
              <a:latin typeface="Times New Roman"/>
              <a:ea typeface="Times New Roman"/>
              <a:cs typeface="Times New Roman"/>
              <a:sym typeface="Times New Roman"/>
            </a:endParaRPr>
          </a:p>
        </p:txBody>
      </p:sp>
      <p:sp>
        <p:nvSpPr>
          <p:cNvPr id="75" name="Google Shape;75;p1"/>
          <p:cNvSpPr txBox="1"/>
          <p:nvPr>
            <p:ph idx="1" type="subTitle"/>
          </p:nvPr>
        </p:nvSpPr>
        <p:spPr>
          <a:xfrm>
            <a:off x="311700" y="3118175"/>
            <a:ext cx="8520600" cy="12933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600"/>
              </a:spcBef>
              <a:spcAft>
                <a:spcPts val="0"/>
              </a:spcAft>
              <a:buSzPts val="2800"/>
              <a:buNone/>
            </a:pPr>
            <a:r>
              <a:rPr b="1" lang="en" sz="1500">
                <a:solidFill>
                  <a:srgbClr val="000000"/>
                </a:solidFill>
                <a:latin typeface="Times New Roman"/>
                <a:ea typeface="Times New Roman"/>
                <a:cs typeface="Times New Roman"/>
                <a:sym typeface="Times New Roman"/>
              </a:rPr>
              <a:t>By</a:t>
            </a:r>
            <a:endParaRPr b="1" sz="1500">
              <a:solidFill>
                <a:srgbClr val="000000"/>
              </a:solidFill>
              <a:latin typeface="Times New Roman"/>
              <a:ea typeface="Times New Roman"/>
              <a:cs typeface="Times New Roman"/>
              <a:sym typeface="Times New Roman"/>
            </a:endParaRPr>
          </a:p>
          <a:p>
            <a:pPr indent="0" lvl="0" marL="0" rtl="0" algn="just">
              <a:lnSpc>
                <a:spcPct val="100000"/>
              </a:lnSpc>
              <a:spcBef>
                <a:spcPts val="600"/>
              </a:spcBef>
              <a:spcAft>
                <a:spcPts val="0"/>
              </a:spcAft>
              <a:buSzPts val="2800"/>
              <a:buNone/>
            </a:pPr>
            <a:r>
              <a:rPr b="1" lang="en" sz="1500">
                <a:solidFill>
                  <a:srgbClr val="000000"/>
                </a:solidFill>
                <a:latin typeface="Times New Roman"/>
                <a:ea typeface="Times New Roman"/>
                <a:cs typeface="Times New Roman"/>
                <a:sym typeface="Times New Roman"/>
              </a:rPr>
              <a:t>160120737065-Hafsa Zareen</a:t>
            </a:r>
            <a:endParaRPr b="1" sz="1500">
              <a:solidFill>
                <a:srgbClr val="000000"/>
              </a:solidFill>
              <a:latin typeface="Times New Roman"/>
              <a:ea typeface="Times New Roman"/>
              <a:cs typeface="Times New Roman"/>
              <a:sym typeface="Times New Roman"/>
            </a:endParaRPr>
          </a:p>
          <a:p>
            <a:pPr indent="0" lvl="0" marL="0" rtl="0" algn="just">
              <a:lnSpc>
                <a:spcPct val="100000"/>
              </a:lnSpc>
              <a:spcBef>
                <a:spcPts val="600"/>
              </a:spcBef>
              <a:spcAft>
                <a:spcPts val="0"/>
              </a:spcAft>
              <a:buSzPts val="2800"/>
              <a:buNone/>
            </a:pPr>
            <a:r>
              <a:rPr b="1" lang="en" sz="1500">
                <a:solidFill>
                  <a:srgbClr val="000000"/>
                </a:solidFill>
                <a:latin typeface="Times New Roman"/>
                <a:ea typeface="Times New Roman"/>
                <a:cs typeface="Times New Roman"/>
                <a:sym typeface="Times New Roman"/>
              </a:rPr>
              <a:t>160120737079-Srija Esampalli</a:t>
            </a:r>
            <a:endParaRPr b="1" sz="1500">
              <a:solidFill>
                <a:srgbClr val="000000"/>
              </a:solidFill>
              <a:latin typeface="Times New Roman"/>
              <a:ea typeface="Times New Roman"/>
              <a:cs typeface="Times New Roman"/>
              <a:sym typeface="Times New Roman"/>
            </a:endParaRPr>
          </a:p>
          <a:p>
            <a:pPr indent="0" lvl="0" marL="0" rtl="0" algn="ctr">
              <a:lnSpc>
                <a:spcPct val="100000"/>
              </a:lnSpc>
              <a:spcBef>
                <a:spcPts val="600"/>
              </a:spcBef>
              <a:spcAft>
                <a:spcPts val="0"/>
              </a:spcAft>
              <a:buSzPts val="2800"/>
              <a:buNone/>
            </a:pPr>
            <a:r>
              <a:t/>
            </a:r>
            <a:endParaRPr b="1"/>
          </a:p>
          <a:p>
            <a:pPr indent="0" lvl="0" marL="0" rtl="0" algn="ctr">
              <a:lnSpc>
                <a:spcPct val="100000"/>
              </a:lnSpc>
              <a:spcBef>
                <a:spcPts val="600"/>
              </a:spcBef>
              <a:spcAft>
                <a:spcPts val="0"/>
              </a:spcAft>
              <a:buSzPts val="28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10"/>
          <p:cNvPicPr preferRelativeResize="0"/>
          <p:nvPr/>
        </p:nvPicPr>
        <p:blipFill rotWithShape="1">
          <a:blip r:embed="rId3">
            <a:alphaModFix/>
          </a:blip>
          <a:srcRect b="0" l="0" r="0" t="0"/>
          <a:stretch/>
        </p:blipFill>
        <p:spPr>
          <a:xfrm>
            <a:off x="676525" y="636725"/>
            <a:ext cx="7541126" cy="41088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1"/>
          <p:cNvSpPr txBox="1"/>
          <p:nvPr>
            <p:ph type="title"/>
          </p:nvPr>
        </p:nvSpPr>
        <p:spPr>
          <a:xfrm>
            <a:off x="447875" y="-65905"/>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RESULTS</a:t>
            </a:r>
            <a:endParaRPr b="1" sz="2500">
              <a:latin typeface="Times New Roman"/>
              <a:ea typeface="Times New Roman"/>
              <a:cs typeface="Times New Roman"/>
              <a:sym typeface="Times New Roman"/>
            </a:endParaRPr>
          </a:p>
        </p:txBody>
      </p:sp>
      <p:sp>
        <p:nvSpPr>
          <p:cNvPr id="152" name="Google Shape;152;p11"/>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2400"/>
              <a:buNone/>
            </a:pPr>
            <a:r>
              <a:t/>
            </a:r>
            <a:endParaRPr/>
          </a:p>
        </p:txBody>
      </p:sp>
      <p:pic>
        <p:nvPicPr>
          <p:cNvPr id="153" name="Google Shape;153;p11"/>
          <p:cNvPicPr preferRelativeResize="0"/>
          <p:nvPr/>
        </p:nvPicPr>
        <p:blipFill rotWithShape="1">
          <a:blip r:embed="rId3">
            <a:alphaModFix/>
          </a:blip>
          <a:srcRect b="0" l="0" r="0" t="0"/>
          <a:stretch/>
        </p:blipFill>
        <p:spPr>
          <a:xfrm>
            <a:off x="182250" y="636700"/>
            <a:ext cx="8572649" cy="41985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12"/>
          <p:cNvPicPr preferRelativeResize="0"/>
          <p:nvPr/>
        </p:nvPicPr>
        <p:blipFill rotWithShape="1">
          <a:blip r:embed="rId3">
            <a:alphaModFix/>
          </a:blip>
          <a:srcRect b="0" l="0" r="0" t="0"/>
          <a:stretch/>
        </p:blipFill>
        <p:spPr>
          <a:xfrm>
            <a:off x="527275" y="368100"/>
            <a:ext cx="8018702" cy="43873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3"/>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2400"/>
              <a:buNone/>
            </a:pPr>
            <a:r>
              <a:t/>
            </a:r>
            <a:endParaRPr/>
          </a:p>
        </p:txBody>
      </p:sp>
      <p:pic>
        <p:nvPicPr>
          <p:cNvPr id="164" name="Google Shape;164;p13"/>
          <p:cNvPicPr preferRelativeResize="0"/>
          <p:nvPr/>
        </p:nvPicPr>
        <p:blipFill rotWithShape="1">
          <a:blip r:embed="rId3">
            <a:alphaModFix/>
          </a:blip>
          <a:srcRect b="0" l="0" r="0" t="0"/>
          <a:stretch/>
        </p:blipFill>
        <p:spPr>
          <a:xfrm>
            <a:off x="308400" y="308400"/>
            <a:ext cx="8356948" cy="4339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14"/>
          <p:cNvPicPr preferRelativeResize="0"/>
          <p:nvPr/>
        </p:nvPicPr>
        <p:blipFill rotWithShape="1">
          <a:blip r:embed="rId3">
            <a:alphaModFix/>
          </a:blip>
          <a:srcRect b="0" l="0" r="0" t="0"/>
          <a:stretch/>
        </p:blipFill>
        <p:spPr>
          <a:xfrm>
            <a:off x="447700" y="440400"/>
            <a:ext cx="8456426" cy="42626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5"/>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lang="en" sz="2500">
                <a:latin typeface="Times New Roman"/>
                <a:ea typeface="Times New Roman"/>
                <a:cs typeface="Times New Roman"/>
                <a:sym typeface="Times New Roman"/>
              </a:rPr>
              <a:t>QR CODE to get ticket</a:t>
            </a:r>
            <a:endParaRPr/>
          </a:p>
        </p:txBody>
      </p:sp>
      <p:pic>
        <p:nvPicPr>
          <p:cNvPr id="175" name="Google Shape;175;p15"/>
          <p:cNvPicPr preferRelativeResize="0"/>
          <p:nvPr/>
        </p:nvPicPr>
        <p:blipFill rotWithShape="1">
          <a:blip r:embed="rId3">
            <a:alphaModFix/>
          </a:blip>
          <a:srcRect b="0" l="0" r="0" t="0"/>
          <a:stretch/>
        </p:blipFill>
        <p:spPr>
          <a:xfrm>
            <a:off x="2625775" y="1194275"/>
            <a:ext cx="4199050" cy="39492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16"/>
          <p:cNvPicPr preferRelativeResize="0"/>
          <p:nvPr/>
        </p:nvPicPr>
        <p:blipFill rotWithShape="1">
          <a:blip r:embed="rId3">
            <a:alphaModFix/>
          </a:blip>
          <a:srcRect b="0" l="0" r="0" t="0"/>
          <a:stretch/>
        </p:blipFill>
        <p:spPr>
          <a:xfrm>
            <a:off x="152400" y="547750"/>
            <a:ext cx="8839201" cy="404798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17"/>
          <p:cNvPicPr preferRelativeResize="0"/>
          <p:nvPr/>
        </p:nvPicPr>
        <p:blipFill rotWithShape="1">
          <a:blip r:embed="rId3">
            <a:alphaModFix/>
          </a:blip>
          <a:srcRect b="0" l="0" r="0" t="0"/>
          <a:stretch/>
        </p:blipFill>
        <p:spPr>
          <a:xfrm>
            <a:off x="152400" y="290650"/>
            <a:ext cx="8751850" cy="43156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8"/>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2400"/>
              <a:buNone/>
            </a:pPr>
            <a:r>
              <a:t/>
            </a:r>
            <a:endParaRPr/>
          </a:p>
        </p:txBody>
      </p:sp>
      <p:pic>
        <p:nvPicPr>
          <p:cNvPr id="191" name="Google Shape;191;p18"/>
          <p:cNvPicPr preferRelativeResize="0"/>
          <p:nvPr/>
        </p:nvPicPr>
        <p:blipFill rotWithShape="1">
          <a:blip r:embed="rId3">
            <a:alphaModFix/>
          </a:blip>
          <a:srcRect b="0" l="0" r="0" t="0"/>
          <a:stretch/>
        </p:blipFill>
        <p:spPr>
          <a:xfrm>
            <a:off x="440375" y="438625"/>
            <a:ext cx="8093950" cy="42644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19"/>
          <p:cNvPicPr preferRelativeResize="0"/>
          <p:nvPr/>
        </p:nvPicPr>
        <p:blipFill rotWithShape="1">
          <a:blip r:embed="rId3">
            <a:alphaModFix/>
          </a:blip>
          <a:srcRect b="0" l="0" r="0" t="0"/>
          <a:stretch/>
        </p:blipFill>
        <p:spPr>
          <a:xfrm>
            <a:off x="308413" y="522800"/>
            <a:ext cx="8527173" cy="4177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2"/>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TABLE OF CONTENTS</a:t>
            </a:r>
            <a:endParaRPr b="1" sz="2500">
              <a:latin typeface="Times New Roman"/>
              <a:ea typeface="Times New Roman"/>
              <a:cs typeface="Times New Roman"/>
              <a:sym typeface="Times New Roman"/>
            </a:endParaRPr>
          </a:p>
        </p:txBody>
      </p:sp>
      <p:sp>
        <p:nvSpPr>
          <p:cNvPr id="81" name="Google Shape;81;p2"/>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355600" lvl="0" marL="457200" rtl="0" algn="l">
              <a:lnSpc>
                <a:spcPct val="100000"/>
              </a:lnSpc>
              <a:spcBef>
                <a:spcPts val="60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3">
                  <a:extLst>
                    <a:ext uri="{A12FA001-AC4F-418D-AE19-62706E023703}">
                      <ahyp:hlinkClr val="tx"/>
                    </a:ext>
                  </a:extLst>
                </a:hlinkClick>
              </a:rPr>
              <a:t>Introduction</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4">
                  <a:extLst>
                    <a:ext uri="{A12FA001-AC4F-418D-AE19-62706E023703}">
                      <ahyp:hlinkClr val="tx"/>
                    </a:ext>
                  </a:extLst>
                </a:hlinkClick>
              </a:rPr>
              <a:t>Motivation</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5">
                  <a:extLst>
                    <a:ext uri="{A12FA001-AC4F-418D-AE19-62706E023703}">
                      <ahyp:hlinkClr val="tx"/>
                    </a:ext>
                  </a:extLst>
                </a:hlinkClick>
              </a:rPr>
              <a:t>Objectives</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6">
                  <a:extLst>
                    <a:ext uri="{A12FA001-AC4F-418D-AE19-62706E023703}">
                      <ahyp:hlinkClr val="tx"/>
                    </a:ext>
                  </a:extLst>
                </a:hlinkClick>
              </a:rPr>
              <a:t>Problem Statement</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7">
                  <a:extLst>
                    <a:ext uri="{A12FA001-AC4F-418D-AE19-62706E023703}">
                      <ahyp:hlinkClr val="tx"/>
                    </a:ext>
                  </a:extLst>
                </a:hlinkClick>
              </a:rPr>
              <a:t>Flowchart</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8">
                  <a:extLst>
                    <a:ext uri="{A12FA001-AC4F-418D-AE19-62706E023703}">
                      <ahyp:hlinkClr val="tx"/>
                    </a:ext>
                  </a:extLst>
                </a:hlinkClick>
              </a:rPr>
              <a:t>Implementation</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9">
                  <a:extLst>
                    <a:ext uri="{A12FA001-AC4F-418D-AE19-62706E023703}">
                      <ahyp:hlinkClr val="tx"/>
                    </a:ext>
                  </a:extLst>
                </a:hlinkClick>
              </a:rPr>
              <a:t>Results</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10">
                  <a:extLst>
                    <a:ext uri="{A12FA001-AC4F-418D-AE19-62706E023703}">
                      <ahyp:hlinkClr val="tx"/>
                    </a:ext>
                  </a:extLst>
                </a:hlinkClick>
              </a:rPr>
              <a:t>Conclusion </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11">
                  <a:extLst>
                    <a:ext uri="{A12FA001-AC4F-418D-AE19-62706E023703}">
                      <ahyp:hlinkClr val="tx"/>
                    </a:ext>
                  </a:extLst>
                </a:hlinkClick>
              </a:rPr>
              <a:t>Future Scope</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action="ppaction://hlinksldjump" r:id="rId12">
                  <a:extLst>
                    <a:ext uri="{A12FA001-AC4F-418D-AE19-62706E023703}">
                      <ahyp:hlinkClr val="tx"/>
                    </a:ext>
                  </a:extLst>
                </a:hlinkClick>
              </a:rPr>
              <a:t>References</a:t>
            </a:r>
            <a:endParaRPr sz="2000">
              <a:solidFill>
                <a:srgbClr val="000000"/>
              </a:solidFill>
              <a:latin typeface="Times New Roman"/>
              <a:ea typeface="Times New Roman"/>
              <a:cs typeface="Times New Roman"/>
              <a:sym typeface="Times New Roman"/>
            </a:endParaRPr>
          </a:p>
          <a:p>
            <a:pPr indent="0" lvl="0" marL="0" rtl="0" algn="l">
              <a:lnSpc>
                <a:spcPct val="100000"/>
              </a:lnSpc>
              <a:spcBef>
                <a:spcPts val="600"/>
              </a:spcBef>
              <a:spcAft>
                <a:spcPts val="0"/>
              </a:spcAft>
              <a:buSzPts val="2400"/>
              <a:buNone/>
            </a:pPr>
            <a:r>
              <a:t/>
            </a:r>
            <a:endParaRPr sz="1800">
              <a:latin typeface="Times New Roman"/>
              <a:ea typeface="Times New Roman"/>
              <a:cs typeface="Times New Roman"/>
              <a:sym typeface="Times New Roman"/>
            </a:endParaRPr>
          </a:p>
          <a:p>
            <a:pPr indent="0" lvl="0" marL="0" rtl="0" algn="l">
              <a:lnSpc>
                <a:spcPct val="100000"/>
              </a:lnSpc>
              <a:spcBef>
                <a:spcPts val="600"/>
              </a:spcBef>
              <a:spcAft>
                <a:spcPts val="0"/>
              </a:spcAft>
              <a:buSzPts val="2400"/>
              <a:buNone/>
            </a:pPr>
            <a:r>
              <a:t/>
            </a:r>
            <a:endParaRPr/>
          </a:p>
          <a:p>
            <a:pPr indent="0" lvl="0" marL="0" rtl="0" algn="l">
              <a:lnSpc>
                <a:spcPct val="100000"/>
              </a:lnSpc>
              <a:spcBef>
                <a:spcPts val="600"/>
              </a:spcBef>
              <a:spcAft>
                <a:spcPts val="0"/>
              </a:spcAft>
              <a:buSzPts val="2400"/>
              <a:buNone/>
            </a:pPr>
            <a:r>
              <a:t/>
            </a:r>
            <a:endParaRPr/>
          </a:p>
          <a:p>
            <a:pPr indent="0" lvl="0" marL="0" rtl="0" algn="l">
              <a:lnSpc>
                <a:spcPct val="100000"/>
              </a:lnSpc>
              <a:spcBef>
                <a:spcPts val="600"/>
              </a:spcBef>
              <a:spcAft>
                <a:spcPts val="0"/>
              </a:spcAft>
              <a:buSzPts val="2400"/>
              <a:buNone/>
            </a:pPr>
            <a:r>
              <a:t/>
            </a:r>
            <a:endParaRPr/>
          </a:p>
          <a:p>
            <a:pPr indent="0" lvl="0" marL="0" rtl="0" algn="l">
              <a:lnSpc>
                <a:spcPct val="100000"/>
              </a:lnSpc>
              <a:spcBef>
                <a:spcPts val="600"/>
              </a:spcBef>
              <a:spcAft>
                <a:spcPts val="0"/>
              </a:spcAft>
              <a:buSzPts val="24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0"/>
          <p:cNvSpPr txBox="1"/>
          <p:nvPr>
            <p:ph type="title"/>
          </p:nvPr>
        </p:nvSpPr>
        <p:spPr>
          <a:xfrm>
            <a:off x="786150" y="318045"/>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CONCLUSION</a:t>
            </a:r>
            <a:endParaRPr b="1" sz="2500">
              <a:latin typeface="Times New Roman"/>
              <a:ea typeface="Times New Roman"/>
              <a:cs typeface="Times New Roman"/>
              <a:sym typeface="Times New Roman"/>
            </a:endParaRPr>
          </a:p>
        </p:txBody>
      </p:sp>
      <p:sp>
        <p:nvSpPr>
          <p:cNvPr id="202" name="Google Shape;202;p20"/>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600"/>
              </a:spcBef>
              <a:spcAft>
                <a:spcPts val="0"/>
              </a:spcAft>
              <a:buSzPts val="2400"/>
              <a:buNone/>
            </a:pPr>
            <a:r>
              <a:rPr lang="en" sz="2000">
                <a:latin typeface="Times New Roman"/>
                <a:ea typeface="Times New Roman"/>
                <a:cs typeface="Times New Roman"/>
                <a:sym typeface="Times New Roman"/>
              </a:rPr>
              <a:t>Digitized RTC provides a feature for users to take their intra city bus travel tickets ahead of their travel - to make the process easy and convenient as well as promote usage of digital payment methods.</a:t>
            </a:r>
            <a:endParaRPr sz="26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1"/>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FUTURE SCOPE</a:t>
            </a:r>
            <a:endParaRPr b="1" sz="2500">
              <a:latin typeface="Times New Roman"/>
              <a:ea typeface="Times New Roman"/>
              <a:cs typeface="Times New Roman"/>
              <a:sym typeface="Times New Roman"/>
            </a:endParaRPr>
          </a:p>
        </p:txBody>
      </p:sp>
      <p:sp>
        <p:nvSpPr>
          <p:cNvPr id="208" name="Google Shape;208;p21"/>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600"/>
              </a:spcBef>
              <a:spcAft>
                <a:spcPts val="0"/>
              </a:spcAft>
              <a:buSzPts val="2400"/>
              <a:buNone/>
            </a:pPr>
            <a:r>
              <a:rPr lang="en" sz="2000">
                <a:latin typeface="Times New Roman"/>
                <a:ea typeface="Times New Roman"/>
                <a:cs typeface="Times New Roman"/>
                <a:sym typeface="Times New Roman"/>
              </a:rPr>
              <a:t>This project can be connected to Google maps API to display the source and destination, distance, and the travel time . While we weren’t able to  implement this project in the form of a mobile application we would like to do that.</a:t>
            </a:r>
            <a:endParaRPr sz="2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2"/>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REFERENCES</a:t>
            </a:r>
            <a:endParaRPr b="1" sz="2500">
              <a:latin typeface="Times New Roman"/>
              <a:ea typeface="Times New Roman"/>
              <a:cs typeface="Times New Roman"/>
              <a:sym typeface="Times New Roman"/>
            </a:endParaRPr>
          </a:p>
        </p:txBody>
      </p:sp>
      <p:sp>
        <p:nvSpPr>
          <p:cNvPr id="214" name="Google Shape;214;p22"/>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355600" lvl="0" marL="457200" rtl="0" algn="l">
              <a:lnSpc>
                <a:spcPct val="100000"/>
              </a:lnSpc>
              <a:spcBef>
                <a:spcPts val="60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r:id="rId3">
                  <a:extLst>
                    <a:ext uri="{A12FA001-AC4F-418D-AE19-62706E023703}">
                      <ahyp:hlinkClr val="tx"/>
                    </a:ext>
                  </a:extLst>
                </a:hlinkClick>
              </a:rPr>
              <a:t>https://www.tsrtconline.in/oprs-web/</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r:id="rId4">
                  <a:extLst>
                    <a:ext uri="{A12FA001-AC4F-418D-AE19-62706E023703}">
                      <ahyp:hlinkClr val="tx"/>
                    </a:ext>
                  </a:extLst>
                </a:hlinkClick>
              </a:rPr>
              <a:t>https://www.ltmetro.com/</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r:id="rId5">
                  <a:extLst>
                    <a:ext uri="{A12FA001-AC4F-418D-AE19-62706E023703}">
                      <ahyp:hlinkClr val="tx"/>
                    </a:ext>
                  </a:extLst>
                </a:hlinkClick>
              </a:rPr>
              <a:t>https://www.w3schools.com/html/</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r:id="rId6">
                  <a:extLst>
                    <a:ext uri="{A12FA001-AC4F-418D-AE19-62706E023703}">
                      <ahyp:hlinkClr val="tx"/>
                    </a:ext>
                  </a:extLst>
                </a:hlinkClick>
              </a:rPr>
              <a:t>https://www.w3schools.com/css/</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r:id="rId7">
                  <a:extLst>
                    <a:ext uri="{A12FA001-AC4F-418D-AE19-62706E023703}">
                      <ahyp:hlinkClr val="tx"/>
                    </a:ext>
                  </a:extLst>
                </a:hlinkClick>
              </a:rPr>
              <a:t>https://www.w3schools.com/js/</a:t>
            </a:r>
            <a:endParaRPr sz="2000">
              <a:solidFill>
                <a:srgbClr val="000000"/>
              </a:solidFill>
              <a:latin typeface="Times New Roman"/>
              <a:ea typeface="Times New Roman"/>
              <a:cs typeface="Times New Roman"/>
              <a:sym typeface="Times New Roman"/>
            </a:endParaRPr>
          </a:p>
          <a:p>
            <a:pPr indent="-355600" lvl="0" marL="457200" rtl="0" algn="l">
              <a:lnSpc>
                <a:spcPct val="100000"/>
              </a:lnSpc>
              <a:spcBef>
                <a:spcPts val="0"/>
              </a:spcBef>
              <a:spcAft>
                <a:spcPts val="0"/>
              </a:spcAft>
              <a:buClr>
                <a:srgbClr val="000000"/>
              </a:buClr>
              <a:buSzPts val="2000"/>
              <a:buFont typeface="Times New Roman"/>
              <a:buChar char="➢"/>
            </a:pPr>
            <a:r>
              <a:rPr lang="en" sz="2000">
                <a:solidFill>
                  <a:srgbClr val="000000"/>
                </a:solidFill>
                <a:uFill>
                  <a:noFill/>
                </a:uFill>
                <a:latin typeface="Times New Roman"/>
                <a:ea typeface="Times New Roman"/>
                <a:cs typeface="Times New Roman"/>
                <a:sym typeface="Times New Roman"/>
                <a:hlinkClick r:id="rId8">
                  <a:extLst>
                    <a:ext uri="{A12FA001-AC4F-418D-AE19-62706E023703}">
                      <ahyp:hlinkClr val="tx"/>
                    </a:ext>
                  </a:extLst>
                </a:hlinkClick>
              </a:rPr>
              <a:t>https://www.javatpoint.com/php-tutorial</a:t>
            </a:r>
            <a:endParaRPr sz="2000">
              <a:solidFill>
                <a:srgbClr val="000000"/>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3"/>
          <p:cNvSpPr txBox="1"/>
          <p:nvPr>
            <p:ph type="ctrTitle"/>
          </p:nvPr>
        </p:nvSpPr>
        <p:spPr>
          <a:xfrm>
            <a:off x="325875" y="1991850"/>
            <a:ext cx="8067600" cy="1159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800"/>
              <a:buNone/>
            </a:pPr>
            <a:r>
              <a:t/>
            </a:r>
            <a:endParaRPr sz="7400">
              <a:latin typeface="Times New Roman"/>
              <a:ea typeface="Times New Roman"/>
              <a:cs typeface="Times New Roman"/>
              <a:sym typeface="Times New Roman"/>
            </a:endParaRPr>
          </a:p>
          <a:p>
            <a:pPr indent="0" lvl="0" marL="0" rtl="0" algn="ctr">
              <a:lnSpc>
                <a:spcPct val="100000"/>
              </a:lnSpc>
              <a:spcBef>
                <a:spcPts val="0"/>
              </a:spcBef>
              <a:spcAft>
                <a:spcPts val="0"/>
              </a:spcAft>
              <a:buSzPts val="5800"/>
              <a:buNone/>
            </a:pPr>
            <a:r>
              <a:rPr lang="en" sz="9400">
                <a:latin typeface="Times New Roman"/>
                <a:ea typeface="Times New Roman"/>
                <a:cs typeface="Times New Roman"/>
                <a:sym typeface="Times New Roman"/>
              </a:rPr>
              <a:t>THANK YOU</a:t>
            </a:r>
            <a:endParaRPr sz="9400">
              <a:latin typeface="Times New Roman"/>
              <a:ea typeface="Times New Roman"/>
              <a:cs typeface="Times New Roman"/>
              <a:sym typeface="Times New Roman"/>
            </a:endParaRPr>
          </a:p>
          <a:p>
            <a:pPr indent="0" lvl="0" marL="0" rtl="0" algn="l">
              <a:lnSpc>
                <a:spcPct val="100000"/>
              </a:lnSpc>
              <a:spcBef>
                <a:spcPts val="0"/>
              </a:spcBef>
              <a:spcAft>
                <a:spcPts val="0"/>
              </a:spcAft>
              <a:buSzPts val="58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3"/>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INTRODUCTION</a:t>
            </a:r>
            <a:endParaRPr b="1" sz="2500">
              <a:latin typeface="Times New Roman"/>
              <a:ea typeface="Times New Roman"/>
              <a:cs typeface="Times New Roman"/>
              <a:sym typeface="Times New Roman"/>
            </a:endParaRPr>
          </a:p>
        </p:txBody>
      </p:sp>
      <p:sp>
        <p:nvSpPr>
          <p:cNvPr id="87" name="Google Shape;87;p3"/>
          <p:cNvSpPr txBox="1"/>
          <p:nvPr>
            <p:ph idx="1" type="body"/>
          </p:nvPr>
        </p:nvSpPr>
        <p:spPr>
          <a:xfrm>
            <a:off x="539550" y="887400"/>
            <a:ext cx="7571700" cy="3983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2400"/>
              <a:buNone/>
            </a:pPr>
            <a:r>
              <a:t/>
            </a:r>
            <a:endParaRPr sz="1700">
              <a:solidFill>
                <a:srgbClr val="000000"/>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rgbClr val="000000"/>
              </a:buClr>
              <a:buSzPts val="2400"/>
              <a:buFont typeface="Times New Roman"/>
              <a:buChar char="➢"/>
            </a:pPr>
            <a:r>
              <a:rPr lang="en" sz="2000">
                <a:solidFill>
                  <a:srgbClr val="000000"/>
                </a:solidFill>
                <a:latin typeface="Times New Roman"/>
                <a:ea typeface="Times New Roman"/>
                <a:cs typeface="Times New Roman"/>
                <a:sym typeface="Times New Roman"/>
              </a:rPr>
              <a:t>The Telangana State Road Transport Corporation popularly known as TSRTC operates buses for local Travel as well as travel across states and cities. At the moment, we do not have a provision for taking bus ticket online for local travel.</a:t>
            </a:r>
            <a:endParaRPr sz="2000">
              <a:solidFill>
                <a:srgbClr val="000000"/>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rgbClr val="000000"/>
              </a:buClr>
              <a:buSzPts val="2400"/>
              <a:buFont typeface="Times New Roman"/>
              <a:buChar char="➢"/>
            </a:pPr>
            <a:r>
              <a:rPr lang="en" sz="2000">
                <a:solidFill>
                  <a:srgbClr val="000000"/>
                </a:solidFill>
                <a:latin typeface="Times New Roman"/>
                <a:ea typeface="Times New Roman"/>
                <a:cs typeface="Times New Roman"/>
                <a:sym typeface="Times New Roman"/>
              </a:rPr>
              <a:t>Our website Digitized RTC</a:t>
            </a:r>
            <a:r>
              <a:rPr lang="en" sz="1900">
                <a:solidFill>
                  <a:srgbClr val="000000"/>
                </a:solidFill>
                <a:latin typeface="Times New Roman"/>
                <a:ea typeface="Times New Roman"/>
                <a:cs typeface="Times New Roman"/>
                <a:sym typeface="Times New Roman"/>
              </a:rPr>
              <a:t> </a:t>
            </a:r>
            <a:r>
              <a:rPr lang="en" sz="2000">
                <a:solidFill>
                  <a:srgbClr val="000000"/>
                </a:solidFill>
                <a:latin typeface="Times New Roman"/>
                <a:ea typeface="Times New Roman"/>
                <a:cs typeface="Times New Roman"/>
                <a:sym typeface="Times New Roman"/>
              </a:rPr>
              <a:t>is a platform for passengers in Hyderabad city to be able to take tickets in local buses and manage their travel plans for the day. </a:t>
            </a:r>
            <a:endParaRPr sz="2000">
              <a:solidFill>
                <a:srgbClr val="000000"/>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rgbClr val="000000"/>
              </a:buClr>
              <a:buSzPts val="2400"/>
              <a:buFont typeface="Times New Roman"/>
              <a:buChar char="➢"/>
            </a:pPr>
            <a:r>
              <a:rPr lang="en" sz="2000">
                <a:solidFill>
                  <a:srgbClr val="000000"/>
                </a:solidFill>
                <a:latin typeface="Times New Roman"/>
                <a:ea typeface="Times New Roman"/>
                <a:cs typeface="Times New Roman"/>
                <a:sym typeface="Times New Roman"/>
              </a:rPr>
              <a:t>Digitized RTC is a unified interface for passengers to be able to connect from one part of the city to another.	</a:t>
            </a:r>
            <a:endParaRPr sz="2600">
              <a:latin typeface="Times New Roman"/>
              <a:ea typeface="Times New Roman"/>
              <a:cs typeface="Times New Roman"/>
              <a:sym typeface="Times New Roman"/>
            </a:endParaRPr>
          </a:p>
          <a:p>
            <a:pPr indent="0" lvl="0" marL="0" rtl="0" algn="l">
              <a:lnSpc>
                <a:spcPct val="100000"/>
              </a:lnSpc>
              <a:spcBef>
                <a:spcPts val="600"/>
              </a:spcBef>
              <a:spcAft>
                <a:spcPts val="0"/>
              </a:spcAft>
              <a:buSzPts val="24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4"/>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MOTIVATION</a:t>
            </a:r>
            <a:endParaRPr b="1" sz="2500">
              <a:latin typeface="Times New Roman"/>
              <a:ea typeface="Times New Roman"/>
              <a:cs typeface="Times New Roman"/>
              <a:sym typeface="Times New Roman"/>
            </a:endParaRPr>
          </a:p>
        </p:txBody>
      </p:sp>
      <p:sp>
        <p:nvSpPr>
          <p:cNvPr id="93" name="Google Shape;93;p4"/>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2400"/>
              <a:buNone/>
            </a:pPr>
            <a:r>
              <a:rPr lang="en" sz="2000">
                <a:solidFill>
                  <a:srgbClr val="000000"/>
                </a:solidFill>
                <a:latin typeface="Times New Roman"/>
                <a:ea typeface="Times New Roman"/>
                <a:cs typeface="Times New Roman"/>
                <a:sym typeface="Times New Roman"/>
              </a:rPr>
              <a:t>We observe on a daily basis how difficult it is to travel in TSRTC within the city, we also observe how for bus conductors it is difficult to return chump change to passengers. This issue can be addressed with an online ticket issuing option.</a:t>
            </a:r>
            <a:endParaRPr sz="20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2400"/>
              <a:buNone/>
            </a:pPr>
            <a:r>
              <a:t/>
            </a:r>
            <a:endParaRPr sz="1700">
              <a:solidFill>
                <a:srgbClr val="000000"/>
              </a:solidFill>
              <a:latin typeface="Times New Roman"/>
              <a:ea typeface="Times New Roman"/>
              <a:cs typeface="Times New Roman"/>
              <a:sym typeface="Times New Roman"/>
            </a:endParaRPr>
          </a:p>
          <a:p>
            <a:pPr indent="0" lvl="0" marL="0" rtl="0" algn="just">
              <a:lnSpc>
                <a:spcPct val="100000"/>
              </a:lnSpc>
              <a:spcBef>
                <a:spcPts val="600"/>
              </a:spcBef>
              <a:spcAft>
                <a:spcPts val="0"/>
              </a:spcAft>
              <a:buSzPts val="24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5"/>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PROBLEM STATEMENT</a:t>
            </a:r>
            <a:endParaRPr b="1" sz="2500">
              <a:latin typeface="Times New Roman"/>
              <a:ea typeface="Times New Roman"/>
              <a:cs typeface="Times New Roman"/>
              <a:sym typeface="Times New Roman"/>
            </a:endParaRPr>
          </a:p>
        </p:txBody>
      </p:sp>
      <p:sp>
        <p:nvSpPr>
          <p:cNvPr id="99" name="Google Shape;99;p5"/>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2400"/>
              <a:buNone/>
            </a:pPr>
            <a:r>
              <a:rPr lang="en" sz="2000">
                <a:solidFill>
                  <a:srgbClr val="000000"/>
                </a:solidFill>
                <a:latin typeface="Times New Roman"/>
                <a:ea typeface="Times New Roman"/>
                <a:cs typeface="Times New Roman"/>
                <a:sym typeface="Times New Roman"/>
              </a:rPr>
              <a:t>In today’s fast-paced digital world, people are being encouraged to use digital modes of payment in turn leading to a hassle free experience.  As of now there is no provision for people to take tickets in online mode. </a:t>
            </a:r>
            <a:endParaRPr sz="2000">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6"/>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OBJECTIVE</a:t>
            </a:r>
            <a:endParaRPr b="1" sz="2500">
              <a:latin typeface="Times New Roman"/>
              <a:ea typeface="Times New Roman"/>
              <a:cs typeface="Times New Roman"/>
              <a:sym typeface="Times New Roman"/>
            </a:endParaRPr>
          </a:p>
        </p:txBody>
      </p:sp>
      <p:sp>
        <p:nvSpPr>
          <p:cNvPr id="105" name="Google Shape;105;p6"/>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600"/>
              </a:spcBef>
              <a:spcAft>
                <a:spcPts val="0"/>
              </a:spcAft>
              <a:buSzPts val="2400"/>
              <a:buNone/>
            </a:pPr>
            <a:r>
              <a:rPr lang="en" sz="2000">
                <a:solidFill>
                  <a:srgbClr val="000000"/>
                </a:solidFill>
                <a:latin typeface="Times New Roman"/>
                <a:ea typeface="Times New Roman"/>
                <a:cs typeface="Times New Roman"/>
                <a:sym typeface="Times New Roman"/>
              </a:rPr>
              <a:t>The main objective of our project is to provide a platform for passengers where they can take TSRTC bus tickets through online mode in intracity as well.</a:t>
            </a:r>
            <a:endParaRPr sz="200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7"/>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FLOWCHART</a:t>
            </a:r>
            <a:endParaRPr b="1" sz="2500">
              <a:latin typeface="Times New Roman"/>
              <a:ea typeface="Times New Roman"/>
              <a:cs typeface="Times New Roman"/>
              <a:sym typeface="Times New Roman"/>
            </a:endParaRPr>
          </a:p>
        </p:txBody>
      </p:sp>
      <p:sp>
        <p:nvSpPr>
          <p:cNvPr id="111" name="Google Shape;111;p7"/>
          <p:cNvSpPr/>
          <p:nvPr/>
        </p:nvSpPr>
        <p:spPr>
          <a:xfrm>
            <a:off x="909450" y="1529200"/>
            <a:ext cx="1277100" cy="7026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Open DIGITIZED RTC </a:t>
            </a:r>
            <a:endParaRPr b="1" i="0" sz="1400" u="none" cap="none" strike="noStrike">
              <a:solidFill>
                <a:srgbClr val="000000"/>
              </a:solidFill>
              <a:latin typeface="Times New Roman"/>
              <a:ea typeface="Times New Roman"/>
              <a:cs typeface="Times New Roman"/>
              <a:sym typeface="Times New Roman"/>
            </a:endParaRPr>
          </a:p>
        </p:txBody>
      </p:sp>
      <p:sp>
        <p:nvSpPr>
          <p:cNvPr id="112" name="Google Shape;112;p7"/>
          <p:cNvSpPr/>
          <p:nvPr/>
        </p:nvSpPr>
        <p:spPr>
          <a:xfrm>
            <a:off x="2894450" y="1537688"/>
            <a:ext cx="1196700" cy="7026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 Take ticket </a:t>
            </a:r>
            <a:endParaRPr b="1" i="0" sz="1400" u="none" cap="none" strike="noStrike">
              <a:solidFill>
                <a:srgbClr val="000000"/>
              </a:solidFill>
              <a:latin typeface="Times New Roman"/>
              <a:ea typeface="Times New Roman"/>
              <a:cs typeface="Times New Roman"/>
              <a:sym typeface="Times New Roman"/>
            </a:endParaRPr>
          </a:p>
        </p:txBody>
      </p:sp>
      <p:sp>
        <p:nvSpPr>
          <p:cNvPr id="113" name="Google Shape;113;p7"/>
          <p:cNvSpPr/>
          <p:nvPr/>
        </p:nvSpPr>
        <p:spPr>
          <a:xfrm>
            <a:off x="4922350" y="1460650"/>
            <a:ext cx="1473000" cy="8397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Enter source and destination</a:t>
            </a:r>
            <a:endParaRPr b="1" i="0" sz="1400" u="none" cap="none" strike="noStrike">
              <a:solidFill>
                <a:srgbClr val="000000"/>
              </a:solidFill>
              <a:latin typeface="Times New Roman"/>
              <a:ea typeface="Times New Roman"/>
              <a:cs typeface="Times New Roman"/>
              <a:sym typeface="Times New Roman"/>
            </a:endParaRPr>
          </a:p>
        </p:txBody>
      </p:sp>
      <p:sp>
        <p:nvSpPr>
          <p:cNvPr id="114" name="Google Shape;114;p7"/>
          <p:cNvSpPr/>
          <p:nvPr/>
        </p:nvSpPr>
        <p:spPr>
          <a:xfrm>
            <a:off x="6982150" y="1509250"/>
            <a:ext cx="1101000" cy="7026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  Submit</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7"/>
          <p:cNvSpPr/>
          <p:nvPr/>
        </p:nvSpPr>
        <p:spPr>
          <a:xfrm>
            <a:off x="6562825" y="2800850"/>
            <a:ext cx="1473000" cy="7026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Proceed to pay</a:t>
            </a:r>
            <a:endParaRPr b="1" i="0" sz="1400" u="none" cap="none" strike="noStrike">
              <a:solidFill>
                <a:srgbClr val="000000"/>
              </a:solidFill>
              <a:latin typeface="Times New Roman"/>
              <a:ea typeface="Times New Roman"/>
              <a:cs typeface="Times New Roman"/>
              <a:sym typeface="Times New Roman"/>
            </a:endParaRPr>
          </a:p>
        </p:txBody>
      </p:sp>
      <p:sp>
        <p:nvSpPr>
          <p:cNvPr id="116" name="Google Shape;116;p7"/>
          <p:cNvSpPr/>
          <p:nvPr/>
        </p:nvSpPr>
        <p:spPr>
          <a:xfrm>
            <a:off x="3764750" y="2752875"/>
            <a:ext cx="1473000" cy="7026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Choose payment method</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7"/>
          <p:cNvSpPr/>
          <p:nvPr/>
        </p:nvSpPr>
        <p:spPr>
          <a:xfrm>
            <a:off x="946925" y="2728250"/>
            <a:ext cx="1277100" cy="5889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Pay the money</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7"/>
          <p:cNvSpPr/>
          <p:nvPr/>
        </p:nvSpPr>
        <p:spPr>
          <a:xfrm>
            <a:off x="946925" y="3813600"/>
            <a:ext cx="1338600" cy="7902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Tap to scan QR for ticket</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7"/>
          <p:cNvSpPr/>
          <p:nvPr/>
        </p:nvSpPr>
        <p:spPr>
          <a:xfrm>
            <a:off x="3452475" y="3925075"/>
            <a:ext cx="1338600" cy="7026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Scan QR </a:t>
            </a:r>
            <a:endParaRPr b="1" i="0" sz="1400" u="none" cap="none" strike="noStrike">
              <a:solidFill>
                <a:srgbClr val="000000"/>
              </a:solidFill>
              <a:latin typeface="Times New Roman"/>
              <a:ea typeface="Times New Roman"/>
              <a:cs typeface="Times New Roman"/>
              <a:sym typeface="Times New Roman"/>
            </a:endParaRPr>
          </a:p>
        </p:txBody>
      </p:sp>
      <p:sp>
        <p:nvSpPr>
          <p:cNvPr id="120" name="Google Shape;120;p7"/>
          <p:cNvSpPr/>
          <p:nvPr/>
        </p:nvSpPr>
        <p:spPr>
          <a:xfrm>
            <a:off x="5495800" y="3813650"/>
            <a:ext cx="1576500" cy="702600"/>
          </a:xfrm>
          <a:prstGeom prst="rect">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Times New Roman"/>
                <a:ea typeface="Times New Roman"/>
                <a:cs typeface="Times New Roman"/>
                <a:sym typeface="Times New Roman"/>
              </a:rPr>
              <a:t>Notification of ticket confirmation </a:t>
            </a:r>
            <a:endParaRPr b="1" i="0" sz="14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121" name="Google Shape;121;p7"/>
          <p:cNvSpPr/>
          <p:nvPr/>
        </p:nvSpPr>
        <p:spPr>
          <a:xfrm>
            <a:off x="2186550" y="1761475"/>
            <a:ext cx="708000" cy="1851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7"/>
          <p:cNvSpPr/>
          <p:nvPr/>
        </p:nvSpPr>
        <p:spPr>
          <a:xfrm>
            <a:off x="2351400" y="4116150"/>
            <a:ext cx="1101000" cy="1851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7"/>
          <p:cNvSpPr/>
          <p:nvPr/>
        </p:nvSpPr>
        <p:spPr>
          <a:xfrm>
            <a:off x="4791075" y="4116150"/>
            <a:ext cx="708000" cy="1851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7"/>
          <p:cNvSpPr/>
          <p:nvPr/>
        </p:nvSpPr>
        <p:spPr>
          <a:xfrm>
            <a:off x="6415900" y="1813238"/>
            <a:ext cx="545700" cy="1851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7"/>
          <p:cNvSpPr/>
          <p:nvPr/>
        </p:nvSpPr>
        <p:spPr>
          <a:xfrm>
            <a:off x="4091150" y="1789250"/>
            <a:ext cx="831300" cy="1851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7"/>
          <p:cNvSpPr/>
          <p:nvPr/>
        </p:nvSpPr>
        <p:spPr>
          <a:xfrm>
            <a:off x="5268275" y="3028575"/>
            <a:ext cx="1277100" cy="185100"/>
          </a:xfrm>
          <a:prstGeom prst="lef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7"/>
          <p:cNvSpPr/>
          <p:nvPr/>
        </p:nvSpPr>
        <p:spPr>
          <a:xfrm>
            <a:off x="2261225" y="2963300"/>
            <a:ext cx="1473000" cy="185100"/>
          </a:xfrm>
          <a:prstGeom prst="lef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7"/>
          <p:cNvSpPr/>
          <p:nvPr/>
        </p:nvSpPr>
        <p:spPr>
          <a:xfrm>
            <a:off x="7226550" y="2211850"/>
            <a:ext cx="220200" cy="5889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7"/>
          <p:cNvSpPr/>
          <p:nvPr/>
        </p:nvSpPr>
        <p:spPr>
          <a:xfrm>
            <a:off x="1602950" y="3317150"/>
            <a:ext cx="185100" cy="4965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8"/>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000"/>
              <a:buNone/>
            </a:pPr>
            <a:r>
              <a:rPr b="1" lang="en" sz="2500">
                <a:latin typeface="Times New Roman"/>
                <a:ea typeface="Times New Roman"/>
                <a:cs typeface="Times New Roman"/>
                <a:sym typeface="Times New Roman"/>
              </a:rPr>
              <a:t>IMPLEMENTATION</a:t>
            </a:r>
            <a:endParaRPr b="1" sz="2500">
              <a:latin typeface="Times New Roman"/>
              <a:ea typeface="Times New Roman"/>
              <a:cs typeface="Times New Roman"/>
              <a:sym typeface="Times New Roman"/>
            </a:endParaRPr>
          </a:p>
        </p:txBody>
      </p:sp>
      <p:sp>
        <p:nvSpPr>
          <p:cNvPr id="135" name="Google Shape;135;p8"/>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381000" lvl="0" marL="457200" rtl="0" algn="just">
              <a:lnSpc>
                <a:spcPct val="100000"/>
              </a:lnSpc>
              <a:spcBef>
                <a:spcPts val="600"/>
              </a:spcBef>
              <a:spcAft>
                <a:spcPts val="0"/>
              </a:spcAft>
              <a:buSzPts val="2400"/>
              <a:buChar char="➢"/>
            </a:pPr>
            <a:r>
              <a:rPr lang="en" sz="2000">
                <a:latin typeface="Times New Roman"/>
                <a:ea typeface="Times New Roman"/>
                <a:cs typeface="Times New Roman"/>
                <a:sym typeface="Times New Roman"/>
              </a:rPr>
              <a:t>The front-end languages used in implementing this website are HTML,CSS ,JAVASCRIPT</a:t>
            </a:r>
            <a:endParaRPr sz="2000">
              <a:latin typeface="Times New Roman"/>
              <a:ea typeface="Times New Roman"/>
              <a:cs typeface="Times New Roman"/>
              <a:sym typeface="Times New Roman"/>
            </a:endParaRPr>
          </a:p>
          <a:p>
            <a:pPr indent="-355600" lvl="0" marL="457200" rtl="0" algn="just">
              <a:lnSpc>
                <a:spcPct val="100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Text editor used is Visual Studio Code</a:t>
            </a:r>
            <a:endParaRPr sz="2000">
              <a:latin typeface="Times New Roman"/>
              <a:ea typeface="Times New Roman"/>
              <a:cs typeface="Times New Roman"/>
              <a:sym typeface="Times New Roman"/>
            </a:endParaRPr>
          </a:p>
          <a:p>
            <a:pPr indent="-355600" lvl="0" marL="457200" rtl="0" algn="just">
              <a:lnSpc>
                <a:spcPct val="100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The backend language used in storing the details of the logged in users is PHP</a:t>
            </a:r>
            <a:endParaRPr sz="2000">
              <a:latin typeface="Times New Roman"/>
              <a:ea typeface="Times New Roman"/>
              <a:cs typeface="Times New Roman"/>
              <a:sym typeface="Times New Roman"/>
            </a:endParaRPr>
          </a:p>
          <a:p>
            <a:pPr indent="0" lvl="0" marL="457200" rtl="0" algn="just">
              <a:lnSpc>
                <a:spcPct val="100000"/>
              </a:lnSpc>
              <a:spcBef>
                <a:spcPts val="600"/>
              </a:spcBef>
              <a:spcAft>
                <a:spcPts val="0"/>
              </a:spcAft>
              <a:buSzPts val="2400"/>
              <a:buNone/>
            </a:pPr>
            <a:r>
              <a:t/>
            </a:r>
            <a:endParaRPr sz="20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9"/>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2400"/>
              <a:buNone/>
            </a:pPr>
            <a:r>
              <a:t/>
            </a:r>
            <a:endParaRPr/>
          </a:p>
        </p:txBody>
      </p:sp>
      <p:pic>
        <p:nvPicPr>
          <p:cNvPr id="141" name="Google Shape;141;p9"/>
          <p:cNvPicPr preferRelativeResize="0"/>
          <p:nvPr/>
        </p:nvPicPr>
        <p:blipFill rotWithShape="1">
          <a:blip r:embed="rId3">
            <a:alphaModFix/>
          </a:blip>
          <a:srcRect b="0" l="0" r="0" t="0"/>
          <a:stretch/>
        </p:blipFill>
        <p:spPr>
          <a:xfrm>
            <a:off x="487500" y="493200"/>
            <a:ext cx="8169026" cy="4313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